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1562" r:id="rId5"/>
    <p:sldId id="256" r:id="rId6"/>
    <p:sldId id="1574" r:id="rId7"/>
    <p:sldId id="1573" r:id="rId8"/>
    <p:sldId id="1575" r:id="rId9"/>
    <p:sldId id="1571" r:id="rId10"/>
    <p:sldId id="1572" r:id="rId11"/>
    <p:sldId id="15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7D2672-6647-5B11-1FC1-D9CF638170D9}" name="Jeannette Roy" initials="JR" userId="S::jroy@catalyst.org::ff8bd5da-650a-44f9-ad12-8ae45d640000" providerId="AD"/>
  <p188:author id="{FD1DF2C8-A2A4-B7CA-5171-88364DCB547A}" name="Joanna Harper" initials="JH" userId="S::jharper@catalyst.org::b608fe00-a9af-4021-ac41-c0df49ea801d" providerId="AD"/>
  <p188:author id="{97675FFC-F665-71BA-0EA6-DCC48EE7E26A}" name="Risa Pappas" initials="RP" userId="S::rpappas@catalyst.org::5938923b-73b5-4c8f-8ff1-37169fe0d7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BFBFBF"/>
    <a:srgbClr val="0C2AFA"/>
    <a:srgbClr val="AAB5FD"/>
    <a:srgbClr val="FC9191"/>
    <a:srgbClr val="F93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8A0645-A1DC-FE40-B4F9-9BD24B24D36A}" v="12" dt="2023-04-24T21:49:38.794"/>
    <p1510:client id="{E3D19086-74CA-E540-1742-324F96A7D765}" v="7" dt="2023-04-25T14:02:45.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1" autoAdjust="0"/>
    <p:restoredTop sz="96190" autoAdjust="0"/>
  </p:normalViewPr>
  <p:slideViewPr>
    <p:cSldViewPr snapToGrid="0">
      <p:cViewPr varScale="1">
        <p:scale>
          <a:sx n="119" d="100"/>
          <a:sy n="119" d="100"/>
        </p:scale>
        <p:origin x="48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BC8CE-0FA5-C448-9173-3E87A91CB8D7}"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8515B-C5F2-A849-8583-565EC439F7E7}" type="slidenum">
              <a:rPr lang="en-US" smtClean="0"/>
              <a:t>‹#›</a:t>
            </a:fld>
            <a:endParaRPr lang="en-US"/>
          </a:p>
        </p:txBody>
      </p:sp>
    </p:spTree>
    <p:extLst>
      <p:ext uri="{BB962C8B-B14F-4D97-AF65-F5344CB8AC3E}">
        <p14:creationId xmlns:p14="http://schemas.microsoft.com/office/powerpoint/2010/main" val="369659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talyst.org/supporter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mailto:ltanenbaum@catalyst.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3E3E47"/>
                </a:solidFill>
                <a:effectLst/>
                <a:latin typeface="Avenir Next"/>
              </a:rPr>
              <a:t>Source: Ramos, C. &amp; Brassel, S. (2020). </a:t>
            </a:r>
            <a:r>
              <a:rPr lang="en-CA" b="0" i="1" dirty="0">
                <a:solidFill>
                  <a:srgbClr val="3E3E47"/>
                </a:solidFill>
                <a:effectLst/>
                <a:latin typeface="Avenir Next"/>
              </a:rPr>
              <a:t>Intersectionality:</a:t>
            </a:r>
            <a:r>
              <a:rPr lang="en-CA" b="0" i="0" dirty="0">
                <a:solidFill>
                  <a:srgbClr val="3E3E47"/>
                </a:solidFill>
                <a:effectLst/>
                <a:latin typeface="Avenir Next"/>
              </a:rPr>
              <a:t> </a:t>
            </a:r>
            <a:r>
              <a:rPr lang="en-CA" b="0" i="1" dirty="0">
                <a:solidFill>
                  <a:srgbClr val="3E3E47"/>
                </a:solidFill>
                <a:effectLst/>
                <a:latin typeface="Avenir Next"/>
              </a:rPr>
              <a:t>When identities converge. </a:t>
            </a:r>
            <a:r>
              <a:rPr lang="en-CA" b="0" i="0" dirty="0">
                <a:solidFill>
                  <a:srgbClr val="3E3E47"/>
                </a:solidFill>
                <a:effectLst/>
                <a:latin typeface="Avenir Next"/>
              </a:rPr>
              <a:t>Catalyst.</a:t>
            </a:r>
            <a:endParaRPr lang="en-CA" dirty="0"/>
          </a:p>
          <a:p>
            <a:r>
              <a:rPr lang="en-US" dirty="0"/>
              <a:t>https://www.catalyst.org/research/intersectionality-when-identities-converge/</a:t>
            </a:r>
          </a:p>
          <a:p>
            <a:endParaRPr lang="en-US" dirty="0"/>
          </a:p>
          <a:p>
            <a:r>
              <a:rPr lang="en-US" dirty="0" err="1"/>
              <a:t>Kimberlé</a:t>
            </a:r>
            <a:r>
              <a:rPr lang="en-US" dirty="0"/>
              <a:t> Crenshaw, a legal scholar, coined the term “intersectionality” in 1989 when describing the systematic exclusion of Black women from anti-discrimination law that occurs, in part, through the separation of “race” and “gender” in discrimination claims. At the time, US courts dismissed Black women’s claims of employment discrimination at several businesses, concluding that there was no race discrimination because their case did not represent Black men and that there was no gender discrimination because the businesses employed White women. The courts did not recognize that a person who was both Black and a woman was discriminated against at these businesses. </a:t>
            </a:r>
            <a:endParaRPr lang="en-CA" dirty="0"/>
          </a:p>
        </p:txBody>
      </p:sp>
      <p:sp>
        <p:nvSpPr>
          <p:cNvPr id="4" name="Slide Number Placeholder 3"/>
          <p:cNvSpPr>
            <a:spLocks noGrp="1"/>
          </p:cNvSpPr>
          <p:nvPr>
            <p:ph type="sldNum" sz="quarter" idx="5"/>
          </p:nvPr>
        </p:nvSpPr>
        <p:spPr/>
        <p:txBody>
          <a:bodyPr/>
          <a:lstStyle/>
          <a:p>
            <a:fld id="{A678515B-C5F2-A849-8583-565EC439F7E7}" type="slidenum">
              <a:rPr lang="en-US" smtClean="0"/>
              <a:t>3</a:t>
            </a:fld>
            <a:endParaRPr lang="en-US"/>
          </a:p>
        </p:txBody>
      </p:sp>
    </p:spTree>
    <p:extLst>
      <p:ext uri="{BB962C8B-B14F-4D97-AF65-F5344CB8AC3E}">
        <p14:creationId xmlns:p14="http://schemas.microsoft.com/office/powerpoint/2010/main" val="3165437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3E3E47"/>
                </a:solidFill>
                <a:effectLst/>
                <a:latin typeface="Avenir Next"/>
              </a:rPr>
              <a:t>Source: Ramos, C. &amp; Brassel, S. (2020). </a:t>
            </a:r>
            <a:r>
              <a:rPr lang="en-CA" b="0" i="1" dirty="0">
                <a:solidFill>
                  <a:srgbClr val="3E3E47"/>
                </a:solidFill>
                <a:effectLst/>
                <a:latin typeface="Avenir Next"/>
              </a:rPr>
              <a:t>Intersectionality:</a:t>
            </a:r>
            <a:r>
              <a:rPr lang="en-CA" b="0" i="0" dirty="0">
                <a:solidFill>
                  <a:srgbClr val="3E3E47"/>
                </a:solidFill>
                <a:effectLst/>
                <a:latin typeface="Avenir Next"/>
              </a:rPr>
              <a:t> </a:t>
            </a:r>
            <a:r>
              <a:rPr lang="en-CA" b="0" i="1" dirty="0">
                <a:solidFill>
                  <a:srgbClr val="3E3E47"/>
                </a:solidFill>
                <a:effectLst/>
                <a:latin typeface="Avenir Next"/>
              </a:rPr>
              <a:t>When identities converge. </a:t>
            </a:r>
            <a:r>
              <a:rPr lang="en-CA" b="0" i="0" dirty="0">
                <a:solidFill>
                  <a:srgbClr val="3E3E47"/>
                </a:solidFill>
                <a:effectLst/>
                <a:latin typeface="Avenir Next"/>
              </a:rPr>
              <a:t>Catalyst.</a:t>
            </a:r>
            <a:endParaRPr lang="en-CA" dirty="0"/>
          </a:p>
          <a:p>
            <a:r>
              <a:rPr lang="en-US" dirty="0"/>
              <a:t>https://www.catalyst.org/research/intersectionality-when-identities-converge/</a:t>
            </a:r>
          </a:p>
          <a:p>
            <a:pPr algn="l"/>
            <a:endParaRPr lang="en-US" b="0" i="0" dirty="0">
              <a:solidFill>
                <a:srgbClr val="3E3E47"/>
              </a:solidFill>
              <a:effectLst/>
              <a:latin typeface="Avenir Next"/>
            </a:endParaRPr>
          </a:p>
          <a:p>
            <a:pPr algn="l"/>
            <a:r>
              <a:rPr lang="en-US" b="0" i="0" dirty="0">
                <a:solidFill>
                  <a:srgbClr val="3E3E47"/>
                </a:solidFill>
                <a:effectLst/>
                <a:latin typeface="Avenir Next"/>
              </a:rPr>
              <a:t>Intersectionality makes plain that advancing women—or any broad group—at work means addressing the other social inequities that they face based on their multiple social identities. Considering individuals from an intersectional perspective is a critical component in creating diverse and inclusive workplaces across the globe.</a:t>
            </a:r>
          </a:p>
          <a:p>
            <a:endParaRPr lang="en-CA" dirty="0"/>
          </a:p>
        </p:txBody>
      </p:sp>
      <p:sp>
        <p:nvSpPr>
          <p:cNvPr id="4" name="Slide Number Placeholder 3"/>
          <p:cNvSpPr>
            <a:spLocks noGrp="1"/>
          </p:cNvSpPr>
          <p:nvPr>
            <p:ph type="sldNum" sz="quarter" idx="5"/>
          </p:nvPr>
        </p:nvSpPr>
        <p:spPr/>
        <p:txBody>
          <a:bodyPr/>
          <a:lstStyle/>
          <a:p>
            <a:fld id="{A678515B-C5F2-A849-8583-565EC439F7E7}" type="slidenum">
              <a:rPr lang="en-US" smtClean="0"/>
              <a:t>4</a:t>
            </a:fld>
            <a:endParaRPr lang="en-US"/>
          </a:p>
        </p:txBody>
      </p:sp>
    </p:spTree>
    <p:extLst>
      <p:ext uri="{BB962C8B-B14F-4D97-AF65-F5344CB8AC3E}">
        <p14:creationId xmlns:p14="http://schemas.microsoft.com/office/powerpoint/2010/main" val="134169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3E3E47"/>
                </a:solidFill>
                <a:effectLst/>
                <a:latin typeface="Avenir Next"/>
              </a:rPr>
              <a:t>Source: Ramos, C. &amp; Brassel, S. (2020). </a:t>
            </a:r>
            <a:r>
              <a:rPr lang="en-CA" b="0" i="1" dirty="0">
                <a:solidFill>
                  <a:srgbClr val="3E3E47"/>
                </a:solidFill>
                <a:effectLst/>
                <a:latin typeface="Avenir Next"/>
              </a:rPr>
              <a:t>Intersectionality:</a:t>
            </a:r>
            <a:r>
              <a:rPr lang="en-CA" b="0" i="0" dirty="0">
                <a:solidFill>
                  <a:srgbClr val="3E3E47"/>
                </a:solidFill>
                <a:effectLst/>
                <a:latin typeface="Avenir Next"/>
              </a:rPr>
              <a:t> </a:t>
            </a:r>
            <a:r>
              <a:rPr lang="en-CA" b="0" i="1" dirty="0">
                <a:solidFill>
                  <a:srgbClr val="3E3E47"/>
                </a:solidFill>
                <a:effectLst/>
                <a:latin typeface="Avenir Next"/>
              </a:rPr>
              <a:t>When identities converge. </a:t>
            </a:r>
            <a:r>
              <a:rPr lang="en-CA" b="0" i="0" dirty="0">
                <a:solidFill>
                  <a:srgbClr val="3E3E47"/>
                </a:solidFill>
                <a:effectLst/>
                <a:latin typeface="Avenir Next"/>
              </a:rPr>
              <a:t>Catalyst.</a:t>
            </a:r>
            <a:endParaRPr lang="en-CA" dirty="0"/>
          </a:p>
          <a:p>
            <a:r>
              <a:rPr lang="en-US" dirty="0"/>
              <a:t>https://www.catalyst.org/research/intersectionality-when-identities-converge/</a:t>
            </a:r>
          </a:p>
          <a:p>
            <a:endParaRPr lang="en-US" dirty="0"/>
          </a:p>
          <a:p>
            <a:endParaRPr lang="en-US" dirty="0"/>
          </a:p>
          <a:p>
            <a:r>
              <a:rPr lang="en-US" dirty="0"/>
              <a:t>Representation ≠ Inclusion. Don’t focus solely on demographic representation. How are groups across intersections of identity experiencing your organization? Which subgroups feel included or excluded? Do employees receive equitable access to opportunities? Use all data at hand to understand people’s varied experiences, and then create plans of action to build a more diverse, equitable, and inclusive workplace.</a:t>
            </a:r>
            <a:endParaRPr lang="en-US" dirty="0">
              <a:cs typeface="Calibri"/>
            </a:endParaRPr>
          </a:p>
          <a:p>
            <a:endParaRPr lang="en-CA" dirty="0"/>
          </a:p>
        </p:txBody>
      </p:sp>
      <p:sp>
        <p:nvSpPr>
          <p:cNvPr id="4" name="Slide Number Placeholder 3"/>
          <p:cNvSpPr>
            <a:spLocks noGrp="1"/>
          </p:cNvSpPr>
          <p:nvPr>
            <p:ph type="sldNum" sz="quarter" idx="5"/>
          </p:nvPr>
        </p:nvSpPr>
        <p:spPr/>
        <p:txBody>
          <a:bodyPr/>
          <a:lstStyle/>
          <a:p>
            <a:fld id="{A678515B-C5F2-A849-8583-565EC439F7E7}" type="slidenum">
              <a:rPr lang="en-US" smtClean="0"/>
              <a:t>5</a:t>
            </a:fld>
            <a:endParaRPr lang="en-US"/>
          </a:p>
        </p:txBody>
      </p:sp>
    </p:spTree>
    <p:extLst>
      <p:ext uri="{BB962C8B-B14F-4D97-AF65-F5344CB8AC3E}">
        <p14:creationId xmlns:p14="http://schemas.microsoft.com/office/powerpoint/2010/main" val="3770810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678515B-C5F2-A849-8583-565EC439F7E7}" type="slidenum">
              <a:rPr lang="en-US" smtClean="0"/>
              <a:t>6</a:t>
            </a:fld>
            <a:endParaRPr lang="en-US"/>
          </a:p>
        </p:txBody>
      </p:sp>
    </p:spTree>
    <p:extLst>
      <p:ext uri="{BB962C8B-B14F-4D97-AF65-F5344CB8AC3E}">
        <p14:creationId xmlns:p14="http://schemas.microsoft.com/office/powerpoint/2010/main" val="1051998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https://www.catalyst.org/supporters/</a:t>
            </a:r>
            <a:endParaRPr lang="en-CA" dirty="0"/>
          </a:p>
          <a:p>
            <a:endParaRPr lang="en-CA"/>
          </a:p>
          <a:p>
            <a:r>
              <a:rPr lang="en-CA" dirty="0"/>
              <a:t>This presentation is owned by Catalyst Inc. and/or its affiliates (“Catalyst”) or licensors, as may be applicable, and is protected by intellectual property and/or proprietary rights laws. Catalyst or its licensors also own all rights in the names, trade names, logos, and designs appearing in the materials. You are authorized to view, download, and print this presentation for your own personal, non-commercial use. In addition, registered users from Supporter organizations may download and internally distribute this presentation for the Supporter organization’s internal non-commercial research and educational purposes with proper attribution, for so long as they remain a Supporter organization of Catalyst. “Supporters” means organizations listed on the Catalyst website Supporter page </a:t>
            </a:r>
            <a:r>
              <a:rPr lang="en-CA" u="sng" dirty="0">
                <a:hlinkClick r:id="rId3"/>
              </a:rPr>
              <a:t>found here</a:t>
            </a:r>
            <a:r>
              <a:rPr lang="en-CA" dirty="0"/>
              <a:t>. You must maintain all copyright and other proprietary notices included in the presentation. Except for the foregoing, all rights are reserved to Catalyst, and you may not copy, modify, reproduce, create derivative works of, transmit, display, republish, store, distribute, abridge, or otherwise use this presentation or its contents in any other way without Catalyst’s prior permission. To request permission, please contact </a:t>
            </a:r>
            <a:r>
              <a:rPr lang="en-CA" u="sng" dirty="0">
                <a:hlinkClick r:id="rId4"/>
              </a:rPr>
              <a:t>ltanenbaum@catalyst.org</a:t>
            </a:r>
            <a:r>
              <a:rPr lang="en-CA" dirty="0"/>
              <a:t>.</a:t>
            </a:r>
            <a:endParaRPr lang="en-CA" dirty="0">
              <a:ea typeface="Calibri"/>
              <a:cs typeface="Calibri"/>
            </a:endParaRPr>
          </a:p>
          <a:p>
            <a:endParaRPr lang="en-CA"/>
          </a:p>
          <a:p>
            <a:r>
              <a:rPr lang="en-CA" dirty="0"/>
              <a:t>Catalyst is providing the presentation on an “as is” basis and without warranties of any kind (express, implied, statutory or otherwise), including but not limited to warranties of merchantability, fitness for a particular purpose, title or non-infringement. Catalyst expressly disclaims any and all liabilities, claims, or remedies based on any legal theory arising in connection with this presentation.</a:t>
            </a:r>
          </a:p>
          <a:p>
            <a:endParaRPr lang="en-CA"/>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C38F6-3F0C-5149-AA70-5FDD90573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979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instagram.com/catalystinc/" TargetMode="External"/><Relationship Id="rId3" Type="http://schemas.openxmlformats.org/officeDocument/2006/relationships/image" Target="../media/image2.png"/><Relationship Id="rId7" Type="http://schemas.openxmlformats.org/officeDocument/2006/relationships/hyperlink" Target="http://linkedin.com/company/catalystinc/" TargetMode="External"/><Relationship Id="rId12" Type="http://schemas.openxmlformats.org/officeDocument/2006/relationships/image" Target="../media/image8.svg"/><Relationship Id="rId2" Type="http://schemas.openxmlformats.org/officeDocument/2006/relationships/hyperlink" Target="https://www.catalyst.org/" TargetMode="External"/><Relationship Id="rId1" Type="http://schemas.openxmlformats.org/officeDocument/2006/relationships/slideMaster" Target="../slideMasters/slideMaster1.xml"/><Relationship Id="rId6" Type="http://schemas.openxmlformats.org/officeDocument/2006/relationships/image" Target="../media/image4.sv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10.svg"/><Relationship Id="rId10" Type="http://schemas.openxmlformats.org/officeDocument/2006/relationships/hyperlink" Target="https://www.youtube.com/user/CatalystClips" TargetMode="External"/><Relationship Id="rId4" Type="http://schemas.openxmlformats.org/officeDocument/2006/relationships/hyperlink" Target="https://www.facebook.com/catalystinc" TargetMode="External"/><Relationship Id="rId9" Type="http://schemas.openxmlformats.org/officeDocument/2006/relationships/image" Target="../media/image6.svg"/><Relationship Id="rId1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www.instagram.com/catalystinc/" TargetMode="External"/><Relationship Id="rId3" Type="http://schemas.openxmlformats.org/officeDocument/2006/relationships/image" Target="../media/image1.png"/><Relationship Id="rId7" Type="http://schemas.openxmlformats.org/officeDocument/2006/relationships/hyperlink" Target="http://linkedin.com/company/catalystinc/" TargetMode="External"/><Relationship Id="rId12" Type="http://schemas.openxmlformats.org/officeDocument/2006/relationships/image" Target="../media/image16.svg"/><Relationship Id="rId2" Type="http://schemas.openxmlformats.org/officeDocument/2006/relationships/hyperlink" Target="https://www.catalyst.org/" TargetMode="External"/><Relationship Id="rId1" Type="http://schemas.openxmlformats.org/officeDocument/2006/relationships/slideMaster" Target="../slideMasters/slideMaster1.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8.svg"/><Relationship Id="rId10" Type="http://schemas.openxmlformats.org/officeDocument/2006/relationships/hyperlink" Target="https://www.youtube.com/user/CatalystClips" TargetMode="External"/><Relationship Id="rId4" Type="http://schemas.openxmlformats.org/officeDocument/2006/relationships/hyperlink" Target="https://www.facebook.com/catalystinc" TargetMode="External"/><Relationship Id="rId9" Type="http://schemas.openxmlformats.org/officeDocument/2006/relationships/image" Target="../media/image14.svg"/><Relationship Id="rId1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50F9CF-E658-8C72-E8D9-4F30B61FE51E}"/>
              </a:ext>
            </a:extLst>
          </p:cNvPr>
          <p:cNvSpPr>
            <a:spLocks noGrp="1"/>
          </p:cNvSpPr>
          <p:nvPr>
            <p:ph type="dt" sz="half" idx="10"/>
          </p:nvPr>
        </p:nvSpPr>
        <p:spPr>
          <a:xfrm rot="5400000">
            <a:off x="-281842" y="3321278"/>
            <a:ext cx="984565" cy="215444"/>
          </a:xfrm>
          <a:prstGeom prst="rect">
            <a:avLst/>
          </a:prstGeom>
        </p:spPr>
        <p:txBody>
          <a:bodyPr wrap="none"/>
          <a:lstStyle>
            <a:lvl1pPr algn="ctr">
              <a:defRPr sz="800">
                <a:solidFill>
                  <a:schemeClr val="bg1"/>
                </a:solidFill>
              </a:defRPr>
            </a:lvl1pPr>
          </a:lstStyle>
          <a:p>
            <a:endParaRPr lang="en-US"/>
          </a:p>
        </p:txBody>
      </p:sp>
      <p:sp>
        <p:nvSpPr>
          <p:cNvPr id="8" name="Rectangle 7">
            <a:extLst>
              <a:ext uri="{FF2B5EF4-FFF2-40B4-BE49-F238E27FC236}">
                <a16:creationId xmlns:a16="http://schemas.microsoft.com/office/drawing/2014/main" id="{0CE20C13-98CF-C277-4A77-5CBF565F645D}"/>
              </a:ext>
            </a:extLst>
          </p:cNvPr>
          <p:cNvSpPr/>
          <p:nvPr userDrawn="1"/>
        </p:nvSpPr>
        <p:spPr>
          <a:xfrm>
            <a:off x="406570" y="0"/>
            <a:ext cx="4445170" cy="6858000"/>
          </a:xfrm>
          <a:prstGeom prst="rect">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F2FE3-DF61-43B0-6F4A-D695BEDB3415}"/>
              </a:ext>
            </a:extLst>
          </p:cNvPr>
          <p:cNvSpPr>
            <a:spLocks noGrp="1"/>
          </p:cNvSpPr>
          <p:nvPr>
            <p:ph type="ctrTitle" hasCustomPrompt="1"/>
          </p:nvPr>
        </p:nvSpPr>
        <p:spPr>
          <a:xfrm>
            <a:off x="5198299" y="701458"/>
            <a:ext cx="6400802" cy="2808505"/>
          </a:xfrm>
          <a:prstGeom prst="rect">
            <a:avLst/>
          </a:prstGeom>
        </p:spPr>
        <p:txBody>
          <a:bodyPr anchor="b">
            <a:normAutofit/>
          </a:bodyPr>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5FEE5E17-EA97-1033-CF07-18B381D05D3D}"/>
              </a:ext>
            </a:extLst>
          </p:cNvPr>
          <p:cNvSpPr>
            <a:spLocks noGrp="1"/>
          </p:cNvSpPr>
          <p:nvPr>
            <p:ph type="subTitle" idx="1"/>
          </p:nvPr>
        </p:nvSpPr>
        <p:spPr>
          <a:xfrm>
            <a:off x="5198299" y="4227000"/>
            <a:ext cx="6400801" cy="1030800"/>
          </a:xfrm>
          <a:prstGeom prst="rect">
            <a:avLst/>
          </a:prstGeom>
        </p:spPr>
        <p:txBody>
          <a:bodyPr>
            <a:normAutofit/>
          </a:bodyPr>
          <a:lstStyle>
            <a:lvl1pPr marL="0" indent="0" algn="l">
              <a:buNone/>
              <a:defRPr sz="2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3CEE0005-AEBC-6D38-0818-B573EDB2F674}"/>
              </a:ext>
            </a:extLst>
          </p:cNvPr>
          <p:cNvPicPr>
            <a:picLocks noChangeAspect="1"/>
          </p:cNvPicPr>
          <p:nvPr userDrawn="1"/>
        </p:nvPicPr>
        <p:blipFill>
          <a:blip r:embed="rId2"/>
          <a:srcRect/>
          <a:stretch/>
        </p:blipFill>
        <p:spPr>
          <a:xfrm>
            <a:off x="1003470" y="1850765"/>
            <a:ext cx="3276431" cy="3156470"/>
          </a:xfrm>
          <a:prstGeom prst="rect">
            <a:avLst/>
          </a:prstGeom>
        </p:spPr>
      </p:pic>
      <p:cxnSp>
        <p:nvCxnSpPr>
          <p:cNvPr id="14" name="Straight Connector 13">
            <a:extLst>
              <a:ext uri="{FF2B5EF4-FFF2-40B4-BE49-F238E27FC236}">
                <a16:creationId xmlns:a16="http://schemas.microsoft.com/office/drawing/2014/main" id="{C5D4557E-BE02-4DCB-A2CE-27DC87D0F1E9}"/>
              </a:ext>
            </a:extLst>
          </p:cNvPr>
          <p:cNvCxnSpPr>
            <a:cxnSpLocks/>
          </p:cNvCxnSpPr>
          <p:nvPr userDrawn="1"/>
        </p:nvCxnSpPr>
        <p:spPr>
          <a:xfrm>
            <a:off x="5314045" y="3868481"/>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C22D1249-A78D-7E76-93B7-A1EF2309CF83}"/>
              </a:ext>
            </a:extLst>
          </p:cNvPr>
          <p:cNvSpPr>
            <a:spLocks noGrp="1"/>
          </p:cNvSpPr>
          <p:nvPr>
            <p:ph type="body" sz="quarter" idx="13" hasCustomPrompt="1"/>
          </p:nvPr>
        </p:nvSpPr>
        <p:spPr>
          <a:xfrm>
            <a:off x="5198299" y="5524243"/>
            <a:ext cx="6400801" cy="647957"/>
          </a:xfrm>
        </p:spPr>
        <p:txBody>
          <a:bodyPr>
            <a:normAutofit/>
          </a:bodyPr>
          <a:lstStyle>
            <a:lvl1pPr marL="0" indent="0">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 or Department</a:t>
            </a:r>
          </a:p>
        </p:txBody>
      </p:sp>
    </p:spTree>
    <p:extLst>
      <p:ext uri="{BB962C8B-B14F-4D97-AF65-F5344CB8AC3E}">
        <p14:creationId xmlns:p14="http://schemas.microsoft.com/office/powerpoint/2010/main" val="34869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ub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9E244-5206-1822-9457-978FD56CCAA1}"/>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A8B9C8-7713-0CD1-27F7-F2D1CEAAAB69}"/>
              </a:ext>
            </a:extLst>
          </p:cNvPr>
          <p:cNvSpPr/>
          <p:nvPr userDrawn="1"/>
        </p:nvSpPr>
        <p:spPr>
          <a:xfrm>
            <a:off x="419101"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987690"/>
            <a:ext cx="10595632" cy="16114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AF73C4A-0C4D-2AFA-2ACA-0EDA33093536}"/>
              </a:ext>
            </a:extLst>
          </p:cNvPr>
          <p:cNvSpPr>
            <a:spLocks noGrp="1"/>
          </p:cNvSpPr>
          <p:nvPr>
            <p:ph sz="half" idx="1"/>
          </p:nvPr>
        </p:nvSpPr>
        <p:spPr>
          <a:xfrm>
            <a:off x="1003469" y="2916820"/>
            <a:ext cx="10595632" cy="32601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Text Placeholder 4">
            <a:extLst>
              <a:ext uri="{FF2B5EF4-FFF2-40B4-BE49-F238E27FC236}">
                <a16:creationId xmlns:a16="http://schemas.microsoft.com/office/drawing/2014/main" id="{B7B2EDCF-A447-5AE3-2A19-F39EDA739F3A}"/>
              </a:ext>
            </a:extLst>
          </p:cNvPr>
          <p:cNvSpPr>
            <a:spLocks noGrp="1"/>
          </p:cNvSpPr>
          <p:nvPr>
            <p:ph type="body" sz="quarter" idx="13" hasCustomPrompt="1"/>
          </p:nvPr>
        </p:nvSpPr>
        <p:spPr>
          <a:xfrm>
            <a:off x="1003465" y="701458"/>
            <a:ext cx="10595631" cy="286232"/>
          </a:xfrm>
        </p:spPr>
        <p:txBody>
          <a:bodyPr>
            <a:spAutoFit/>
          </a:bodyPr>
          <a:lstStyle>
            <a:lvl1pPr marL="0" indent="0">
              <a:buNone/>
              <a:defRPr sz="1400" b="1">
                <a:solidFill>
                  <a:schemeClr val="bg1"/>
                </a:solidFill>
              </a:defRPr>
            </a:lvl1pPr>
          </a:lstStyle>
          <a:p>
            <a:pPr lvl="0"/>
            <a:r>
              <a:rPr lang="en-US" dirty="0"/>
              <a:t>SUBTITLE</a:t>
            </a:r>
          </a:p>
        </p:txBody>
      </p:sp>
    </p:spTree>
    <p:extLst>
      <p:ext uri="{BB962C8B-B14F-4D97-AF65-F5344CB8AC3E}">
        <p14:creationId xmlns:p14="http://schemas.microsoft.com/office/powerpoint/2010/main" val="314212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DE0394A-EAA9-987C-7D00-B3321776B3B6}"/>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7" name="Rectangle 6">
            <a:extLst>
              <a:ext uri="{FF2B5EF4-FFF2-40B4-BE49-F238E27FC236}">
                <a16:creationId xmlns:a16="http://schemas.microsoft.com/office/drawing/2014/main" id="{51202511-366D-EF97-4E49-9CA687F8F36B}"/>
              </a:ext>
            </a:extLst>
          </p:cNvPr>
          <p:cNvSpPr/>
          <p:nvPr userDrawn="1"/>
        </p:nvSpPr>
        <p:spPr>
          <a:xfrm>
            <a:off x="419099" y="0"/>
            <a:ext cx="11772899" cy="6858000"/>
          </a:xfrm>
          <a:prstGeom prst="rect">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9A08AB-C1FE-C157-8868-728A8D3891A2}"/>
              </a:ext>
            </a:extLst>
          </p:cNvPr>
          <p:cNvSpPr>
            <a:spLocks noGrp="1"/>
          </p:cNvSpPr>
          <p:nvPr>
            <p:ph type="title" hasCustomPrompt="1"/>
          </p:nvPr>
        </p:nvSpPr>
        <p:spPr>
          <a:xfrm>
            <a:off x="1003468" y="701458"/>
            <a:ext cx="10595623" cy="3060956"/>
          </a:xfrm>
          <a:prstGeom prst="rect">
            <a:avLst/>
          </a:prstGeom>
        </p:spPr>
        <p:txBody>
          <a:bodyPr anchor="b">
            <a:normAutofit/>
          </a:bodyPr>
          <a:lstStyle>
            <a:lvl1pPr algn="ct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795DD-6A66-4F6A-340E-9F635C86A8DD}"/>
              </a:ext>
            </a:extLst>
          </p:cNvPr>
          <p:cNvSpPr>
            <a:spLocks noGrp="1"/>
          </p:cNvSpPr>
          <p:nvPr>
            <p:ph type="body" idx="1"/>
          </p:nvPr>
        </p:nvSpPr>
        <p:spPr>
          <a:xfrm>
            <a:off x="1003468" y="4479451"/>
            <a:ext cx="10595623" cy="170840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178B32FB-45F8-4219-B30A-A74C89A8D85B}"/>
              </a:ext>
            </a:extLst>
          </p:cNvPr>
          <p:cNvCxnSpPr>
            <a:cxnSpLocks/>
          </p:cNvCxnSpPr>
          <p:nvPr userDrawn="1"/>
        </p:nvCxnSpPr>
        <p:spPr>
          <a:xfrm>
            <a:off x="5844079" y="4120933"/>
            <a:ext cx="91440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72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4155AA6-0543-D35D-1B56-FAF3AB48DFD9}"/>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ABEE60-433F-FC80-FEE0-E53F6B8C91EA}"/>
              </a:ext>
            </a:extLst>
          </p:cNvPr>
          <p:cNvSpPr/>
          <p:nvPr userDrawn="1"/>
        </p:nvSpPr>
        <p:spPr>
          <a:xfrm>
            <a:off x="419099"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DE0394A-EAA9-987C-7D00-B3321776B3B6}"/>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 name="Title 1">
            <a:extLst>
              <a:ext uri="{FF2B5EF4-FFF2-40B4-BE49-F238E27FC236}">
                <a16:creationId xmlns:a16="http://schemas.microsoft.com/office/drawing/2014/main" id="{229A08AB-C1FE-C157-8868-728A8D3891A2}"/>
              </a:ext>
            </a:extLst>
          </p:cNvPr>
          <p:cNvSpPr>
            <a:spLocks noGrp="1"/>
          </p:cNvSpPr>
          <p:nvPr>
            <p:ph type="title" hasCustomPrompt="1"/>
          </p:nvPr>
        </p:nvSpPr>
        <p:spPr>
          <a:xfrm>
            <a:off x="1003468" y="701458"/>
            <a:ext cx="10595623" cy="3060956"/>
          </a:xfrm>
          <a:prstGeom prst="rect">
            <a:avLst/>
          </a:prstGeom>
        </p:spPr>
        <p:txBody>
          <a:bodyPr anchor="b">
            <a:normAutofit/>
          </a:bodyPr>
          <a:lstStyle>
            <a:lvl1pPr algn="ct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795DD-6A66-4F6A-340E-9F635C86A8DD}"/>
              </a:ext>
            </a:extLst>
          </p:cNvPr>
          <p:cNvSpPr>
            <a:spLocks noGrp="1"/>
          </p:cNvSpPr>
          <p:nvPr>
            <p:ph type="body" idx="1"/>
          </p:nvPr>
        </p:nvSpPr>
        <p:spPr>
          <a:xfrm>
            <a:off x="1003468" y="4479451"/>
            <a:ext cx="10595623" cy="170840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178B32FB-45F8-4219-B30A-A74C89A8D85B}"/>
              </a:ext>
            </a:extLst>
          </p:cNvPr>
          <p:cNvCxnSpPr>
            <a:cxnSpLocks/>
          </p:cNvCxnSpPr>
          <p:nvPr userDrawn="1"/>
        </p:nvCxnSpPr>
        <p:spPr>
          <a:xfrm>
            <a:off x="5844079" y="4120933"/>
            <a:ext cx="91440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321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6158984" cy="189769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6158983"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Rectangle 3">
            <a:extLst>
              <a:ext uri="{FF2B5EF4-FFF2-40B4-BE49-F238E27FC236}">
                <a16:creationId xmlns:a16="http://schemas.microsoft.com/office/drawing/2014/main" id="{4ABE213E-0321-9EE4-D094-6ABFED5FF19D}"/>
              </a:ext>
            </a:extLst>
          </p:cNvPr>
          <p:cNvSpPr/>
          <p:nvPr userDrawn="1"/>
        </p:nvSpPr>
        <p:spPr>
          <a:xfrm>
            <a:off x="7746827" y="0"/>
            <a:ext cx="444517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3EFDAB79-7790-29F0-9E24-9F7690232039}"/>
              </a:ext>
            </a:extLst>
          </p:cNvPr>
          <p:cNvSpPr>
            <a:spLocks noGrp="1"/>
          </p:cNvSpPr>
          <p:nvPr>
            <p:ph type="body" sz="quarter" idx="13"/>
          </p:nvPr>
        </p:nvSpPr>
        <p:spPr>
          <a:xfrm>
            <a:off x="8339717" y="701675"/>
            <a:ext cx="3260145" cy="5475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445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with Side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CA454-C783-362D-41D1-F5CC984E6FB9}"/>
              </a:ext>
            </a:extLst>
          </p:cNvPr>
          <p:cNvSpPr/>
          <p:nvPr userDrawn="1"/>
        </p:nvSpPr>
        <p:spPr>
          <a:xfrm>
            <a:off x="7746819" y="0"/>
            <a:ext cx="4445181"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DDCFF5-0A69-F23B-6089-79F54EA0790B}"/>
              </a:ext>
            </a:extLst>
          </p:cNvPr>
          <p:cNvSpPr/>
          <p:nvPr userDrawn="1"/>
        </p:nvSpPr>
        <p:spPr>
          <a:xfrm>
            <a:off x="7746823" y="0"/>
            <a:ext cx="4445177"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6158984" cy="189769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6158983"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3" name="Text Placeholder 11">
            <a:extLst>
              <a:ext uri="{FF2B5EF4-FFF2-40B4-BE49-F238E27FC236}">
                <a16:creationId xmlns:a16="http://schemas.microsoft.com/office/drawing/2014/main" id="{3EFDAB79-7790-29F0-9E24-9F7690232039}"/>
              </a:ext>
            </a:extLst>
          </p:cNvPr>
          <p:cNvSpPr>
            <a:spLocks noGrp="1"/>
          </p:cNvSpPr>
          <p:nvPr>
            <p:ph type="body" sz="quarter" idx="13"/>
          </p:nvPr>
        </p:nvSpPr>
        <p:spPr>
          <a:xfrm>
            <a:off x="8339717" y="701675"/>
            <a:ext cx="3260145" cy="547528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166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Content with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987690"/>
            <a:ext cx="6158984" cy="16114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6158983"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Rectangle 3">
            <a:extLst>
              <a:ext uri="{FF2B5EF4-FFF2-40B4-BE49-F238E27FC236}">
                <a16:creationId xmlns:a16="http://schemas.microsoft.com/office/drawing/2014/main" id="{4ABE213E-0321-9EE4-D094-6ABFED5FF19D}"/>
              </a:ext>
            </a:extLst>
          </p:cNvPr>
          <p:cNvSpPr/>
          <p:nvPr userDrawn="1"/>
        </p:nvSpPr>
        <p:spPr>
          <a:xfrm>
            <a:off x="7746827" y="0"/>
            <a:ext cx="444517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3EFDAB79-7790-29F0-9E24-9F7690232039}"/>
              </a:ext>
            </a:extLst>
          </p:cNvPr>
          <p:cNvSpPr>
            <a:spLocks noGrp="1"/>
          </p:cNvSpPr>
          <p:nvPr>
            <p:ph type="body" sz="quarter" idx="13"/>
          </p:nvPr>
        </p:nvSpPr>
        <p:spPr>
          <a:xfrm>
            <a:off x="8339717" y="701675"/>
            <a:ext cx="3260145" cy="5475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48441B-EE2B-0DD7-E5E3-82A71B31950C}"/>
              </a:ext>
            </a:extLst>
          </p:cNvPr>
          <p:cNvSpPr>
            <a:spLocks noGrp="1"/>
          </p:cNvSpPr>
          <p:nvPr>
            <p:ph type="body" sz="quarter" idx="14" hasCustomPrompt="1"/>
          </p:nvPr>
        </p:nvSpPr>
        <p:spPr>
          <a:xfrm>
            <a:off x="1003465" y="701458"/>
            <a:ext cx="6158983" cy="286232"/>
          </a:xfrm>
        </p:spPr>
        <p:txBody>
          <a:bodyPr wrap="square">
            <a:spAutoFit/>
          </a:bodyPr>
          <a:lstStyle>
            <a:lvl1pPr marL="0" indent="0">
              <a:buNone/>
              <a:defRPr sz="1400" b="1">
                <a:solidFill>
                  <a:schemeClr val="tx1"/>
                </a:solidFill>
              </a:defRPr>
            </a:lvl1pPr>
          </a:lstStyle>
          <a:p>
            <a:pPr lvl="0"/>
            <a:r>
              <a:rPr lang="en-US" dirty="0"/>
              <a:t>SUBTITLE</a:t>
            </a:r>
          </a:p>
        </p:txBody>
      </p:sp>
    </p:spTree>
    <p:extLst>
      <p:ext uri="{BB962C8B-B14F-4D97-AF65-F5344CB8AC3E}">
        <p14:creationId xmlns:p14="http://schemas.microsoft.com/office/powerpoint/2010/main" val="1830753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ubtitle and Content with Side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CA454-C783-362D-41D1-F5CC984E6FB9}"/>
              </a:ext>
            </a:extLst>
          </p:cNvPr>
          <p:cNvSpPr/>
          <p:nvPr userDrawn="1"/>
        </p:nvSpPr>
        <p:spPr>
          <a:xfrm>
            <a:off x="7746819" y="0"/>
            <a:ext cx="4445181"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DDCFF5-0A69-F23B-6089-79F54EA0790B}"/>
              </a:ext>
            </a:extLst>
          </p:cNvPr>
          <p:cNvSpPr/>
          <p:nvPr userDrawn="1"/>
        </p:nvSpPr>
        <p:spPr>
          <a:xfrm>
            <a:off x="7746823" y="0"/>
            <a:ext cx="4445177"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987690"/>
            <a:ext cx="6158984" cy="16114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6158983"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3" name="Text Placeholder 11">
            <a:extLst>
              <a:ext uri="{FF2B5EF4-FFF2-40B4-BE49-F238E27FC236}">
                <a16:creationId xmlns:a16="http://schemas.microsoft.com/office/drawing/2014/main" id="{3EFDAB79-7790-29F0-9E24-9F7690232039}"/>
              </a:ext>
            </a:extLst>
          </p:cNvPr>
          <p:cNvSpPr>
            <a:spLocks noGrp="1"/>
          </p:cNvSpPr>
          <p:nvPr>
            <p:ph type="body" sz="quarter" idx="13"/>
          </p:nvPr>
        </p:nvSpPr>
        <p:spPr>
          <a:xfrm>
            <a:off x="8339717" y="701675"/>
            <a:ext cx="3260145" cy="547528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242E79E6-63C9-DA6A-2998-5D99D6A373A2}"/>
              </a:ext>
            </a:extLst>
          </p:cNvPr>
          <p:cNvSpPr>
            <a:spLocks noGrp="1"/>
          </p:cNvSpPr>
          <p:nvPr>
            <p:ph type="body" sz="quarter" idx="14" hasCustomPrompt="1"/>
          </p:nvPr>
        </p:nvSpPr>
        <p:spPr>
          <a:xfrm>
            <a:off x="1003465" y="701458"/>
            <a:ext cx="6158983" cy="286232"/>
          </a:xfrm>
        </p:spPr>
        <p:txBody>
          <a:bodyPr wrap="square">
            <a:spAutoFit/>
          </a:bodyPr>
          <a:lstStyle>
            <a:lvl1pPr marL="0" indent="0">
              <a:buNone/>
              <a:defRPr sz="1400" b="1">
                <a:solidFill>
                  <a:schemeClr val="tx1"/>
                </a:solidFill>
              </a:defRPr>
            </a:lvl1pPr>
          </a:lstStyle>
          <a:p>
            <a:pPr lvl="0"/>
            <a:r>
              <a:rPr lang="en-US" dirty="0"/>
              <a:t>SUBTITLE</a:t>
            </a:r>
          </a:p>
        </p:txBody>
      </p:sp>
    </p:spTree>
    <p:extLst>
      <p:ext uri="{BB962C8B-B14F-4D97-AF65-F5344CB8AC3E}">
        <p14:creationId xmlns:p14="http://schemas.microsoft.com/office/powerpoint/2010/main" val="1594169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Oval 3">
            <a:extLst>
              <a:ext uri="{FF2B5EF4-FFF2-40B4-BE49-F238E27FC236}">
                <a16:creationId xmlns:a16="http://schemas.microsoft.com/office/drawing/2014/main" id="{31868ADC-FDAD-07CB-B7DB-C6FAD44FAEDD}"/>
              </a:ext>
            </a:extLst>
          </p:cNvPr>
          <p:cNvSpPr/>
          <p:nvPr userDrawn="1"/>
        </p:nvSpPr>
        <p:spPr>
          <a:xfrm>
            <a:off x="1003469"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7D81A4-BBAF-777B-B595-3446ED0FE9F0}"/>
              </a:ext>
            </a:extLst>
          </p:cNvPr>
          <p:cNvSpPr/>
          <p:nvPr userDrawn="1"/>
        </p:nvSpPr>
        <p:spPr>
          <a:xfrm>
            <a:off x="1003469" y="3595429"/>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94A8A6-510A-981A-2D71-8BAB734B3989}"/>
              </a:ext>
            </a:extLst>
          </p:cNvPr>
          <p:cNvSpPr/>
          <p:nvPr userDrawn="1"/>
        </p:nvSpPr>
        <p:spPr>
          <a:xfrm>
            <a:off x="1003469" y="4988995"/>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9DDC6A39-BE2C-DB38-0156-3B6FF712738B}"/>
              </a:ext>
            </a:extLst>
          </p:cNvPr>
          <p:cNvSpPr>
            <a:spLocks noGrp="1"/>
          </p:cNvSpPr>
          <p:nvPr>
            <p:ph type="body" sz="quarter" idx="13"/>
          </p:nvPr>
        </p:nvSpPr>
        <p:spPr>
          <a:xfrm>
            <a:off x="2489200" y="2201863"/>
            <a:ext cx="9110663" cy="1242008"/>
          </a:xfrm>
        </p:spPr>
        <p:txBody>
          <a:bodyPr anchor="ctr" anchorCtr="0"/>
          <a:lstStyle>
            <a:lvl1pPr marL="0" indent="0">
              <a:buNone/>
              <a:defRPr/>
            </a:lvl1pPr>
          </a:lstStyle>
          <a:p>
            <a:pPr lvl="0"/>
            <a:r>
              <a:rPr lang="en-US"/>
              <a:t>Click to edit Master text styles</a:t>
            </a:r>
          </a:p>
        </p:txBody>
      </p:sp>
      <p:sp>
        <p:nvSpPr>
          <p:cNvPr id="14" name="Text Placeholder 12">
            <a:extLst>
              <a:ext uri="{FF2B5EF4-FFF2-40B4-BE49-F238E27FC236}">
                <a16:creationId xmlns:a16="http://schemas.microsoft.com/office/drawing/2014/main" id="{3402E657-546C-74FB-9865-A64E83F02A43}"/>
              </a:ext>
            </a:extLst>
          </p:cNvPr>
          <p:cNvSpPr>
            <a:spLocks noGrp="1"/>
          </p:cNvSpPr>
          <p:nvPr>
            <p:ph type="body" sz="quarter" idx="14"/>
          </p:nvPr>
        </p:nvSpPr>
        <p:spPr>
          <a:xfrm>
            <a:off x="2489200" y="3595429"/>
            <a:ext cx="9110663" cy="1242008"/>
          </a:xfrm>
        </p:spPr>
        <p:txBody>
          <a:bodyPr anchor="ctr" anchorCtr="0"/>
          <a:lstStyle>
            <a:lvl1pPr marL="0" indent="0">
              <a:buNone/>
              <a:defRPr/>
            </a:lvl1pPr>
          </a:lstStyle>
          <a:p>
            <a:pPr lvl="0"/>
            <a:r>
              <a:rPr lang="en-US"/>
              <a:t>Click to edit Master text styles</a:t>
            </a:r>
          </a:p>
        </p:txBody>
      </p:sp>
      <p:sp>
        <p:nvSpPr>
          <p:cNvPr id="15" name="Text Placeholder 12">
            <a:extLst>
              <a:ext uri="{FF2B5EF4-FFF2-40B4-BE49-F238E27FC236}">
                <a16:creationId xmlns:a16="http://schemas.microsoft.com/office/drawing/2014/main" id="{BBF75977-87B5-E27E-8313-85CCF32D2C92}"/>
              </a:ext>
            </a:extLst>
          </p:cNvPr>
          <p:cNvSpPr>
            <a:spLocks noGrp="1"/>
          </p:cNvSpPr>
          <p:nvPr>
            <p:ph type="body" sz="quarter" idx="15"/>
          </p:nvPr>
        </p:nvSpPr>
        <p:spPr>
          <a:xfrm>
            <a:off x="2489200" y="4988995"/>
            <a:ext cx="9110663" cy="1242008"/>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612616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Oval 3">
            <a:extLst>
              <a:ext uri="{FF2B5EF4-FFF2-40B4-BE49-F238E27FC236}">
                <a16:creationId xmlns:a16="http://schemas.microsoft.com/office/drawing/2014/main" id="{94CBED96-421E-B56A-DA86-F5783287C3FF}"/>
              </a:ext>
            </a:extLst>
          </p:cNvPr>
          <p:cNvSpPr/>
          <p:nvPr userDrawn="1"/>
        </p:nvSpPr>
        <p:spPr>
          <a:xfrm>
            <a:off x="1003470" y="2599154"/>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892997C-E33C-89D7-A85D-E52477885257}"/>
              </a:ext>
            </a:extLst>
          </p:cNvPr>
          <p:cNvSpPr/>
          <p:nvPr userDrawn="1"/>
        </p:nvSpPr>
        <p:spPr>
          <a:xfrm>
            <a:off x="6506569" y="2599154"/>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BF3D40-E9A5-3840-96CC-5652957CDC30}"/>
              </a:ext>
            </a:extLst>
          </p:cNvPr>
          <p:cNvSpPr/>
          <p:nvPr userDrawn="1"/>
        </p:nvSpPr>
        <p:spPr>
          <a:xfrm>
            <a:off x="1003470" y="4496850"/>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09D0DD-26C6-956B-72EA-FD93DB2D77CA}"/>
              </a:ext>
            </a:extLst>
          </p:cNvPr>
          <p:cNvSpPr/>
          <p:nvPr userDrawn="1"/>
        </p:nvSpPr>
        <p:spPr>
          <a:xfrm>
            <a:off x="6506569" y="4496850"/>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6">
            <a:extLst>
              <a:ext uri="{FF2B5EF4-FFF2-40B4-BE49-F238E27FC236}">
                <a16:creationId xmlns:a16="http://schemas.microsoft.com/office/drawing/2014/main" id="{2FA8C89C-07C6-9A3E-7A56-A30FB51E9C5D}"/>
              </a:ext>
            </a:extLst>
          </p:cNvPr>
          <p:cNvSpPr>
            <a:spLocks noGrp="1"/>
          </p:cNvSpPr>
          <p:nvPr>
            <p:ph type="body" sz="quarter" idx="16"/>
          </p:nvPr>
        </p:nvSpPr>
        <p:spPr>
          <a:xfrm>
            <a:off x="2381250" y="2599154"/>
            <a:ext cx="3714750" cy="1660110"/>
          </a:xfrm>
        </p:spPr>
        <p:txBody>
          <a:bodyPr anchor="ctr" anchorCtr="0"/>
          <a:lstStyle>
            <a:lvl1pPr marL="0" indent="0">
              <a:buNone/>
              <a:defRPr/>
            </a:lvl1pPr>
          </a:lstStyle>
          <a:p>
            <a:pPr lvl="0"/>
            <a:r>
              <a:rPr lang="en-US"/>
              <a:t>Click to edit Master text styles</a:t>
            </a:r>
          </a:p>
        </p:txBody>
      </p:sp>
      <p:sp>
        <p:nvSpPr>
          <p:cNvPr id="21" name="Text Placeholder 16">
            <a:extLst>
              <a:ext uri="{FF2B5EF4-FFF2-40B4-BE49-F238E27FC236}">
                <a16:creationId xmlns:a16="http://schemas.microsoft.com/office/drawing/2014/main" id="{D4A7D326-C181-7A43-3FBF-E8A9213836FA}"/>
              </a:ext>
            </a:extLst>
          </p:cNvPr>
          <p:cNvSpPr>
            <a:spLocks noGrp="1"/>
          </p:cNvSpPr>
          <p:nvPr>
            <p:ph type="body" sz="quarter" idx="17"/>
          </p:nvPr>
        </p:nvSpPr>
        <p:spPr>
          <a:xfrm>
            <a:off x="2381250" y="4496432"/>
            <a:ext cx="3714750" cy="1660110"/>
          </a:xfrm>
        </p:spPr>
        <p:txBody>
          <a:bodyPr anchor="ctr" anchorCtr="0"/>
          <a:lstStyle>
            <a:lvl1pPr marL="0" indent="0">
              <a:buNone/>
              <a:defRPr/>
            </a:lvl1pPr>
          </a:lstStyle>
          <a:p>
            <a:pPr lvl="0"/>
            <a:r>
              <a:rPr lang="en-US"/>
              <a:t>Click to edit Master text styles</a:t>
            </a:r>
          </a:p>
        </p:txBody>
      </p:sp>
      <p:sp>
        <p:nvSpPr>
          <p:cNvPr id="22" name="Text Placeholder 16">
            <a:extLst>
              <a:ext uri="{FF2B5EF4-FFF2-40B4-BE49-F238E27FC236}">
                <a16:creationId xmlns:a16="http://schemas.microsoft.com/office/drawing/2014/main" id="{B0A2A4B1-B438-210A-B203-B1E162C7C510}"/>
              </a:ext>
            </a:extLst>
          </p:cNvPr>
          <p:cNvSpPr>
            <a:spLocks noGrp="1"/>
          </p:cNvSpPr>
          <p:nvPr>
            <p:ph type="body" sz="quarter" idx="18"/>
          </p:nvPr>
        </p:nvSpPr>
        <p:spPr>
          <a:xfrm>
            <a:off x="7884351" y="2599154"/>
            <a:ext cx="3714750" cy="1660110"/>
          </a:xfrm>
        </p:spPr>
        <p:txBody>
          <a:bodyPr anchor="ctr" anchorCtr="0"/>
          <a:lstStyle>
            <a:lvl1pPr marL="0" indent="0">
              <a:buNone/>
              <a:defRPr/>
            </a:lvl1pPr>
          </a:lstStyle>
          <a:p>
            <a:pPr lvl="0"/>
            <a:r>
              <a:rPr lang="en-US"/>
              <a:t>Click to edit Master text styles</a:t>
            </a:r>
          </a:p>
        </p:txBody>
      </p:sp>
      <p:sp>
        <p:nvSpPr>
          <p:cNvPr id="23" name="Text Placeholder 16">
            <a:extLst>
              <a:ext uri="{FF2B5EF4-FFF2-40B4-BE49-F238E27FC236}">
                <a16:creationId xmlns:a16="http://schemas.microsoft.com/office/drawing/2014/main" id="{67BAC676-553E-3275-23F6-6BCC17ED103A}"/>
              </a:ext>
            </a:extLst>
          </p:cNvPr>
          <p:cNvSpPr>
            <a:spLocks noGrp="1"/>
          </p:cNvSpPr>
          <p:nvPr>
            <p:ph type="body" sz="quarter" idx="19"/>
          </p:nvPr>
        </p:nvSpPr>
        <p:spPr>
          <a:xfrm>
            <a:off x="7884351" y="4496432"/>
            <a:ext cx="3714750" cy="166011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394260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Oval 3">
            <a:extLst>
              <a:ext uri="{FF2B5EF4-FFF2-40B4-BE49-F238E27FC236}">
                <a16:creationId xmlns:a16="http://schemas.microsoft.com/office/drawing/2014/main" id="{31868ADC-FDAD-07CB-B7DB-C6FAD44FAEDD}"/>
              </a:ext>
            </a:extLst>
          </p:cNvPr>
          <p:cNvSpPr/>
          <p:nvPr userDrawn="1"/>
        </p:nvSpPr>
        <p:spPr>
          <a:xfrm>
            <a:off x="1003469"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7D81A4-BBAF-777B-B595-3446ED0FE9F0}"/>
              </a:ext>
            </a:extLst>
          </p:cNvPr>
          <p:cNvSpPr/>
          <p:nvPr userDrawn="1"/>
        </p:nvSpPr>
        <p:spPr>
          <a:xfrm>
            <a:off x="1003469" y="3595429"/>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94A8A6-510A-981A-2D71-8BAB734B3989}"/>
              </a:ext>
            </a:extLst>
          </p:cNvPr>
          <p:cNvSpPr/>
          <p:nvPr userDrawn="1"/>
        </p:nvSpPr>
        <p:spPr>
          <a:xfrm>
            <a:off x="1003469" y="4988995"/>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2">
            <a:extLst>
              <a:ext uri="{FF2B5EF4-FFF2-40B4-BE49-F238E27FC236}">
                <a16:creationId xmlns:a16="http://schemas.microsoft.com/office/drawing/2014/main" id="{4C410C88-93E7-E515-F936-649F80B73561}"/>
              </a:ext>
            </a:extLst>
          </p:cNvPr>
          <p:cNvSpPr>
            <a:spLocks noGrp="1"/>
          </p:cNvSpPr>
          <p:nvPr>
            <p:ph type="body" sz="quarter" idx="13"/>
          </p:nvPr>
        </p:nvSpPr>
        <p:spPr>
          <a:xfrm>
            <a:off x="2489201" y="2201863"/>
            <a:ext cx="3606800" cy="1242008"/>
          </a:xfrm>
        </p:spPr>
        <p:txBody>
          <a:bodyPr anchor="ctr" anchorCtr="0"/>
          <a:lstStyle>
            <a:lvl1pPr marL="0" indent="0">
              <a:buNone/>
              <a:defRPr/>
            </a:lvl1pPr>
          </a:lstStyle>
          <a:p>
            <a:pPr lvl="0"/>
            <a:r>
              <a:rPr lang="en-US"/>
              <a:t>Click to edit Master text styles</a:t>
            </a:r>
          </a:p>
        </p:txBody>
      </p:sp>
      <p:sp>
        <p:nvSpPr>
          <p:cNvPr id="17" name="Text Placeholder 12">
            <a:extLst>
              <a:ext uri="{FF2B5EF4-FFF2-40B4-BE49-F238E27FC236}">
                <a16:creationId xmlns:a16="http://schemas.microsoft.com/office/drawing/2014/main" id="{2E8593D9-6767-A8F8-901D-477DA56F1A7E}"/>
              </a:ext>
            </a:extLst>
          </p:cNvPr>
          <p:cNvSpPr>
            <a:spLocks noGrp="1"/>
          </p:cNvSpPr>
          <p:nvPr>
            <p:ph type="body" sz="quarter" idx="14"/>
          </p:nvPr>
        </p:nvSpPr>
        <p:spPr>
          <a:xfrm>
            <a:off x="2489201" y="3595429"/>
            <a:ext cx="3606800" cy="1242008"/>
          </a:xfrm>
        </p:spPr>
        <p:txBody>
          <a:bodyPr anchor="ctr" anchorCtr="0"/>
          <a:lstStyle>
            <a:lvl1pPr marL="0" indent="0">
              <a:buNone/>
              <a:defRPr/>
            </a:lvl1pPr>
          </a:lstStyle>
          <a:p>
            <a:pPr lvl="0"/>
            <a:r>
              <a:rPr lang="en-US"/>
              <a:t>Click to edit Master text styles</a:t>
            </a:r>
          </a:p>
        </p:txBody>
      </p:sp>
      <p:sp>
        <p:nvSpPr>
          <p:cNvPr id="18" name="Text Placeholder 12">
            <a:extLst>
              <a:ext uri="{FF2B5EF4-FFF2-40B4-BE49-F238E27FC236}">
                <a16:creationId xmlns:a16="http://schemas.microsoft.com/office/drawing/2014/main" id="{890E5B81-5B5A-7007-CD5F-FF778350E7AE}"/>
              </a:ext>
            </a:extLst>
          </p:cNvPr>
          <p:cNvSpPr>
            <a:spLocks noGrp="1"/>
          </p:cNvSpPr>
          <p:nvPr>
            <p:ph type="body" sz="quarter" idx="15"/>
          </p:nvPr>
        </p:nvSpPr>
        <p:spPr>
          <a:xfrm>
            <a:off x="2489201" y="4988995"/>
            <a:ext cx="3606800" cy="1242008"/>
          </a:xfrm>
        </p:spPr>
        <p:txBody>
          <a:bodyPr anchor="ctr" anchorCtr="0"/>
          <a:lstStyle>
            <a:lvl1pPr marL="0" indent="0">
              <a:buNone/>
              <a:defRPr/>
            </a:lvl1pPr>
          </a:lstStyle>
          <a:p>
            <a:pPr lvl="0"/>
            <a:r>
              <a:rPr lang="en-US"/>
              <a:t>Click to edit Master text styles</a:t>
            </a:r>
          </a:p>
        </p:txBody>
      </p:sp>
      <p:sp>
        <p:nvSpPr>
          <p:cNvPr id="19" name="Oval 18">
            <a:extLst>
              <a:ext uri="{FF2B5EF4-FFF2-40B4-BE49-F238E27FC236}">
                <a16:creationId xmlns:a16="http://schemas.microsoft.com/office/drawing/2014/main" id="{5B9C06E9-1C2E-22DC-287C-6917C3E08BCE}"/>
              </a:ext>
            </a:extLst>
          </p:cNvPr>
          <p:cNvSpPr/>
          <p:nvPr userDrawn="1"/>
        </p:nvSpPr>
        <p:spPr>
          <a:xfrm>
            <a:off x="6506569"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D9AF33-98AB-86E7-216D-22ADACB14474}"/>
              </a:ext>
            </a:extLst>
          </p:cNvPr>
          <p:cNvSpPr/>
          <p:nvPr userDrawn="1"/>
        </p:nvSpPr>
        <p:spPr>
          <a:xfrm>
            <a:off x="6506569" y="3595429"/>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3269076-D87B-49D3-EADA-90FE6AC5904B}"/>
              </a:ext>
            </a:extLst>
          </p:cNvPr>
          <p:cNvSpPr/>
          <p:nvPr userDrawn="1"/>
        </p:nvSpPr>
        <p:spPr>
          <a:xfrm>
            <a:off x="6506569" y="4988995"/>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2">
            <a:extLst>
              <a:ext uri="{FF2B5EF4-FFF2-40B4-BE49-F238E27FC236}">
                <a16:creationId xmlns:a16="http://schemas.microsoft.com/office/drawing/2014/main" id="{CF63C5F7-0DE2-6004-83CA-B3B97188DDFC}"/>
              </a:ext>
            </a:extLst>
          </p:cNvPr>
          <p:cNvSpPr>
            <a:spLocks noGrp="1"/>
          </p:cNvSpPr>
          <p:nvPr>
            <p:ph type="body" sz="quarter" idx="16"/>
          </p:nvPr>
        </p:nvSpPr>
        <p:spPr>
          <a:xfrm>
            <a:off x="7992301" y="2201863"/>
            <a:ext cx="3606800" cy="1242008"/>
          </a:xfrm>
        </p:spPr>
        <p:txBody>
          <a:bodyPr anchor="ctr" anchorCtr="0"/>
          <a:lstStyle>
            <a:lvl1pPr marL="0" indent="0">
              <a:buNone/>
              <a:defRPr/>
            </a:lvl1pPr>
          </a:lstStyle>
          <a:p>
            <a:pPr lvl="0"/>
            <a:r>
              <a:rPr lang="en-US"/>
              <a:t>Click to edit Master text styles</a:t>
            </a:r>
          </a:p>
        </p:txBody>
      </p:sp>
      <p:sp>
        <p:nvSpPr>
          <p:cNvPr id="23" name="Text Placeholder 12">
            <a:extLst>
              <a:ext uri="{FF2B5EF4-FFF2-40B4-BE49-F238E27FC236}">
                <a16:creationId xmlns:a16="http://schemas.microsoft.com/office/drawing/2014/main" id="{4BC852CC-616C-B3A1-7A71-311746C96F66}"/>
              </a:ext>
            </a:extLst>
          </p:cNvPr>
          <p:cNvSpPr>
            <a:spLocks noGrp="1"/>
          </p:cNvSpPr>
          <p:nvPr>
            <p:ph type="body" sz="quarter" idx="17"/>
          </p:nvPr>
        </p:nvSpPr>
        <p:spPr>
          <a:xfrm>
            <a:off x="7992301" y="3595429"/>
            <a:ext cx="3606800" cy="1242008"/>
          </a:xfrm>
        </p:spPr>
        <p:txBody>
          <a:bodyPr anchor="ctr" anchorCtr="0"/>
          <a:lstStyle>
            <a:lvl1pPr marL="0" indent="0">
              <a:buNone/>
              <a:defRPr/>
            </a:lvl1pPr>
          </a:lstStyle>
          <a:p>
            <a:pPr lvl="0"/>
            <a:r>
              <a:rPr lang="en-US"/>
              <a:t>Click to edit Master text styles</a:t>
            </a:r>
          </a:p>
        </p:txBody>
      </p:sp>
      <p:sp>
        <p:nvSpPr>
          <p:cNvPr id="24" name="Text Placeholder 12">
            <a:extLst>
              <a:ext uri="{FF2B5EF4-FFF2-40B4-BE49-F238E27FC236}">
                <a16:creationId xmlns:a16="http://schemas.microsoft.com/office/drawing/2014/main" id="{07D30C51-51EE-7F25-4B7A-0046925EA7B6}"/>
              </a:ext>
            </a:extLst>
          </p:cNvPr>
          <p:cNvSpPr>
            <a:spLocks noGrp="1"/>
          </p:cNvSpPr>
          <p:nvPr>
            <p:ph type="body" sz="quarter" idx="18"/>
          </p:nvPr>
        </p:nvSpPr>
        <p:spPr>
          <a:xfrm>
            <a:off x="7992301" y="4988995"/>
            <a:ext cx="3606800" cy="1242008"/>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873438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1AD125-D066-B150-D2EB-2EB39C1FCDEA}"/>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85A163-8181-3A81-8579-D9CD1BDC5EB9}"/>
              </a:ext>
            </a:extLst>
          </p:cNvPr>
          <p:cNvSpPr/>
          <p:nvPr userDrawn="1"/>
        </p:nvSpPr>
        <p:spPr>
          <a:xfrm>
            <a:off x="419099"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E250F9CF-E658-8C72-E8D9-4F30B61FE51E}"/>
              </a:ext>
            </a:extLst>
          </p:cNvPr>
          <p:cNvSpPr>
            <a:spLocks noGrp="1"/>
          </p:cNvSpPr>
          <p:nvPr>
            <p:ph type="dt" sz="half" idx="10"/>
          </p:nvPr>
        </p:nvSpPr>
        <p:spPr>
          <a:xfrm rot="5400000">
            <a:off x="-281842" y="3321278"/>
            <a:ext cx="984565" cy="215444"/>
          </a:xfrm>
          <a:prstGeom prst="rect">
            <a:avLst/>
          </a:prstGeom>
        </p:spPr>
        <p:txBody>
          <a:bodyPr wrap="none"/>
          <a:lstStyle>
            <a:lvl1pPr algn="ctr">
              <a:defRPr sz="800">
                <a:solidFill>
                  <a:schemeClr val="bg1"/>
                </a:solidFill>
              </a:defRPr>
            </a:lvl1pPr>
          </a:lstStyle>
          <a:p>
            <a:endParaRPr lang="en-US"/>
          </a:p>
        </p:txBody>
      </p:sp>
      <p:sp>
        <p:nvSpPr>
          <p:cNvPr id="2" name="Title 1">
            <a:extLst>
              <a:ext uri="{FF2B5EF4-FFF2-40B4-BE49-F238E27FC236}">
                <a16:creationId xmlns:a16="http://schemas.microsoft.com/office/drawing/2014/main" id="{5B7F2FE3-DF61-43B0-6F4A-D695BEDB3415}"/>
              </a:ext>
            </a:extLst>
          </p:cNvPr>
          <p:cNvSpPr>
            <a:spLocks noGrp="1"/>
          </p:cNvSpPr>
          <p:nvPr>
            <p:ph type="ctrTitle" hasCustomPrompt="1"/>
          </p:nvPr>
        </p:nvSpPr>
        <p:spPr>
          <a:xfrm>
            <a:off x="5198299" y="701458"/>
            <a:ext cx="6400802" cy="2808505"/>
          </a:xfrm>
          <a:prstGeom prst="rect">
            <a:avLst/>
          </a:prstGeom>
        </p:spPr>
        <p:txBody>
          <a:bodyPr anchor="b">
            <a:normAutofit/>
          </a:bodyPr>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FEE5E17-EA97-1033-CF07-18B381D05D3D}"/>
              </a:ext>
            </a:extLst>
          </p:cNvPr>
          <p:cNvSpPr>
            <a:spLocks noGrp="1"/>
          </p:cNvSpPr>
          <p:nvPr>
            <p:ph type="subTitle" idx="1"/>
          </p:nvPr>
        </p:nvSpPr>
        <p:spPr>
          <a:xfrm>
            <a:off x="5198299" y="4227000"/>
            <a:ext cx="6400801" cy="1030800"/>
          </a:xfrm>
          <a:prstGeom prst="rect">
            <a:avLst/>
          </a:prstGeom>
        </p:spPr>
        <p:txBody>
          <a:bodyPr>
            <a:norm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3CEE0005-AEBC-6D38-0818-B573EDB2F674}"/>
              </a:ext>
            </a:extLst>
          </p:cNvPr>
          <p:cNvPicPr>
            <a:picLocks noChangeAspect="1"/>
          </p:cNvPicPr>
          <p:nvPr userDrawn="1"/>
        </p:nvPicPr>
        <p:blipFill>
          <a:blip r:embed="rId2"/>
          <a:srcRect/>
          <a:stretch/>
        </p:blipFill>
        <p:spPr>
          <a:xfrm>
            <a:off x="1003470" y="1850765"/>
            <a:ext cx="3276431" cy="3156470"/>
          </a:xfrm>
          <a:prstGeom prst="rect">
            <a:avLst/>
          </a:prstGeom>
        </p:spPr>
      </p:pic>
      <p:sp>
        <p:nvSpPr>
          <p:cNvPr id="12" name="Text Placeholder 11">
            <a:extLst>
              <a:ext uri="{FF2B5EF4-FFF2-40B4-BE49-F238E27FC236}">
                <a16:creationId xmlns:a16="http://schemas.microsoft.com/office/drawing/2014/main" id="{2F9C92FA-B952-A51A-33E8-AE45F4B4466B}"/>
              </a:ext>
            </a:extLst>
          </p:cNvPr>
          <p:cNvSpPr>
            <a:spLocks noGrp="1"/>
          </p:cNvSpPr>
          <p:nvPr>
            <p:ph type="body" sz="quarter" idx="13" hasCustomPrompt="1"/>
          </p:nvPr>
        </p:nvSpPr>
        <p:spPr>
          <a:xfrm>
            <a:off x="5198299" y="5524243"/>
            <a:ext cx="6400801" cy="647957"/>
          </a:xfr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 or Department</a:t>
            </a:r>
          </a:p>
        </p:txBody>
      </p:sp>
      <p:cxnSp>
        <p:nvCxnSpPr>
          <p:cNvPr id="14" name="Straight Connector 13">
            <a:extLst>
              <a:ext uri="{FF2B5EF4-FFF2-40B4-BE49-F238E27FC236}">
                <a16:creationId xmlns:a16="http://schemas.microsoft.com/office/drawing/2014/main" id="{C5D4557E-BE02-4DCB-A2CE-27DC87D0F1E9}"/>
              </a:ext>
            </a:extLst>
          </p:cNvPr>
          <p:cNvCxnSpPr>
            <a:cxnSpLocks/>
          </p:cNvCxnSpPr>
          <p:nvPr userDrawn="1"/>
        </p:nvCxnSpPr>
        <p:spPr>
          <a:xfrm>
            <a:off x="5314045" y="3868481"/>
            <a:ext cx="91440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8BC719-9DF8-6A8D-8D08-606DBB85439D}"/>
              </a:ext>
            </a:extLst>
          </p:cNvPr>
          <p:cNvCxnSpPr>
            <a:cxnSpLocks/>
          </p:cNvCxnSpPr>
          <p:nvPr userDrawn="1"/>
        </p:nvCxnSpPr>
        <p:spPr>
          <a:xfrm>
            <a:off x="4876800" y="685800"/>
            <a:ext cx="0" cy="5486400"/>
          </a:xfrm>
          <a:prstGeom prst="line">
            <a:avLst/>
          </a:prstGeom>
          <a:ln w="9525">
            <a:solidFill>
              <a:srgbClr val="0C2A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443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10595632" cy="914400"/>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7" name="Chart Placeholder 4">
            <a:extLst>
              <a:ext uri="{FF2B5EF4-FFF2-40B4-BE49-F238E27FC236}">
                <a16:creationId xmlns:a16="http://schemas.microsoft.com/office/drawing/2014/main" id="{3088E0BD-859D-3D06-B5E7-12F0B7154D10}"/>
              </a:ext>
            </a:extLst>
          </p:cNvPr>
          <p:cNvSpPr>
            <a:spLocks noGrp="1"/>
          </p:cNvSpPr>
          <p:nvPr>
            <p:ph type="chart" sz="quarter" idx="13"/>
          </p:nvPr>
        </p:nvSpPr>
        <p:spPr>
          <a:xfrm>
            <a:off x="1003300" y="2598738"/>
            <a:ext cx="10596563" cy="3557587"/>
          </a:xfrm>
        </p:spPr>
        <p:txBody>
          <a:bodyPr/>
          <a:lstStyle/>
          <a:p>
            <a:r>
              <a:rPr lang="en-US"/>
              <a:t>Click icon to add chart</a:t>
            </a:r>
          </a:p>
        </p:txBody>
      </p:sp>
      <p:sp>
        <p:nvSpPr>
          <p:cNvPr id="9" name="Text Placeholder 8">
            <a:extLst>
              <a:ext uri="{FF2B5EF4-FFF2-40B4-BE49-F238E27FC236}">
                <a16:creationId xmlns:a16="http://schemas.microsoft.com/office/drawing/2014/main" id="{608C1E29-06DE-97E8-664F-B271C72A307A}"/>
              </a:ext>
            </a:extLst>
          </p:cNvPr>
          <p:cNvSpPr>
            <a:spLocks noGrp="1"/>
          </p:cNvSpPr>
          <p:nvPr>
            <p:ph type="body" sz="quarter" idx="14"/>
          </p:nvPr>
        </p:nvSpPr>
        <p:spPr>
          <a:xfrm>
            <a:off x="1003300" y="1684338"/>
            <a:ext cx="10594975" cy="914400"/>
          </a:xfrm>
        </p:spPr>
        <p:txBody>
          <a:bodyPr/>
          <a:lstStyle/>
          <a:p>
            <a:pPr lvl="0"/>
            <a:r>
              <a:rPr lang="en-US"/>
              <a:t>Click to edit Master text styles</a:t>
            </a:r>
          </a:p>
        </p:txBody>
      </p:sp>
    </p:spTree>
    <p:extLst>
      <p:ext uri="{BB962C8B-B14F-4D97-AF65-F5344CB8AC3E}">
        <p14:creationId xmlns:p14="http://schemas.microsoft.com/office/powerpoint/2010/main" val="3404054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10595632" cy="914400"/>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9" name="Text Placeholder 8">
            <a:extLst>
              <a:ext uri="{FF2B5EF4-FFF2-40B4-BE49-F238E27FC236}">
                <a16:creationId xmlns:a16="http://schemas.microsoft.com/office/drawing/2014/main" id="{608C1E29-06DE-97E8-664F-B271C72A307A}"/>
              </a:ext>
            </a:extLst>
          </p:cNvPr>
          <p:cNvSpPr>
            <a:spLocks noGrp="1"/>
          </p:cNvSpPr>
          <p:nvPr>
            <p:ph type="body" sz="quarter" idx="14"/>
          </p:nvPr>
        </p:nvSpPr>
        <p:spPr>
          <a:xfrm>
            <a:off x="1003300" y="1684338"/>
            <a:ext cx="10594975" cy="914400"/>
          </a:xfrm>
        </p:spPr>
        <p:txBody>
          <a:bodyPr/>
          <a:lstStyle/>
          <a:p>
            <a:pPr lvl="0"/>
            <a:r>
              <a:rPr lang="en-US"/>
              <a:t>Click to edit Master text styles</a:t>
            </a:r>
          </a:p>
        </p:txBody>
      </p:sp>
      <p:sp>
        <p:nvSpPr>
          <p:cNvPr id="5" name="Table Placeholder 3">
            <a:extLst>
              <a:ext uri="{FF2B5EF4-FFF2-40B4-BE49-F238E27FC236}">
                <a16:creationId xmlns:a16="http://schemas.microsoft.com/office/drawing/2014/main" id="{CB617927-2E6A-C512-2342-3E94FABDFF64}"/>
              </a:ext>
            </a:extLst>
          </p:cNvPr>
          <p:cNvSpPr>
            <a:spLocks noGrp="1"/>
          </p:cNvSpPr>
          <p:nvPr>
            <p:ph type="tbl" sz="quarter" idx="15"/>
          </p:nvPr>
        </p:nvSpPr>
        <p:spPr>
          <a:xfrm>
            <a:off x="1003300" y="2598738"/>
            <a:ext cx="10594975" cy="3557587"/>
          </a:xfrm>
        </p:spPr>
        <p:txBody>
          <a:bodyPr/>
          <a:lstStyle/>
          <a:p>
            <a:r>
              <a:rPr lang="en-US"/>
              <a:t>Click icon to add table</a:t>
            </a:r>
          </a:p>
        </p:txBody>
      </p:sp>
    </p:spTree>
    <p:extLst>
      <p:ext uri="{BB962C8B-B14F-4D97-AF65-F5344CB8AC3E}">
        <p14:creationId xmlns:p14="http://schemas.microsoft.com/office/powerpoint/2010/main" val="3952381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F73C4A-0C4D-2AFA-2ACA-0EDA33093536}"/>
              </a:ext>
            </a:extLst>
          </p:cNvPr>
          <p:cNvSpPr>
            <a:spLocks noGrp="1"/>
          </p:cNvSpPr>
          <p:nvPr>
            <p:ph sz="half" idx="1"/>
          </p:nvPr>
        </p:nvSpPr>
        <p:spPr>
          <a:xfrm>
            <a:off x="1003469" y="2599153"/>
            <a:ext cx="5181600"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F68EE2-43A6-CAF7-A07D-E33BAC3CEA5F}"/>
              </a:ext>
            </a:extLst>
          </p:cNvPr>
          <p:cNvSpPr>
            <a:spLocks noGrp="1"/>
          </p:cNvSpPr>
          <p:nvPr>
            <p:ph sz="half" idx="2"/>
          </p:nvPr>
        </p:nvSpPr>
        <p:spPr>
          <a:xfrm>
            <a:off x="6417501" y="2599153"/>
            <a:ext cx="5181600"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2887783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9E244-5206-1822-9457-978FD56CCAA1}"/>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A8B9C8-7713-0CD1-27F7-F2D1CEAAAB69}"/>
              </a:ext>
            </a:extLst>
          </p:cNvPr>
          <p:cNvSpPr/>
          <p:nvPr userDrawn="1"/>
        </p:nvSpPr>
        <p:spPr>
          <a:xfrm>
            <a:off x="419101"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AF73C4A-0C4D-2AFA-2ACA-0EDA33093536}"/>
              </a:ext>
            </a:extLst>
          </p:cNvPr>
          <p:cNvSpPr>
            <a:spLocks noGrp="1"/>
          </p:cNvSpPr>
          <p:nvPr>
            <p:ph sz="half" idx="1"/>
          </p:nvPr>
        </p:nvSpPr>
        <p:spPr>
          <a:xfrm>
            <a:off x="1003469" y="2916820"/>
            <a:ext cx="5181600" cy="32601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F68EE2-43A6-CAF7-A07D-E33BAC3CEA5F}"/>
              </a:ext>
            </a:extLst>
          </p:cNvPr>
          <p:cNvSpPr>
            <a:spLocks noGrp="1"/>
          </p:cNvSpPr>
          <p:nvPr>
            <p:ph sz="half" idx="2"/>
          </p:nvPr>
        </p:nvSpPr>
        <p:spPr>
          <a:xfrm>
            <a:off x="6417501" y="2916820"/>
            <a:ext cx="5181600" cy="32601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3097827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9"/>
            <a:ext cx="10595632" cy="1499988"/>
          </a:xfrm>
          <a:prstGeom prst="rect">
            <a:avLst/>
          </a:prstGeom>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6" name="Oval 5">
            <a:extLst>
              <a:ext uri="{FF2B5EF4-FFF2-40B4-BE49-F238E27FC236}">
                <a16:creationId xmlns:a16="http://schemas.microsoft.com/office/drawing/2014/main" id="{A98306CC-F038-7B58-2DED-A5E9975B5E47}"/>
              </a:ext>
            </a:extLst>
          </p:cNvPr>
          <p:cNvSpPr/>
          <p:nvPr userDrawn="1"/>
        </p:nvSpPr>
        <p:spPr>
          <a:xfrm>
            <a:off x="2602385" y="2201446"/>
            <a:ext cx="1894701" cy="189470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408CB0D-500E-23B1-9179-E6D2BCA2F5F0}"/>
              </a:ext>
            </a:extLst>
          </p:cNvPr>
          <p:cNvSpPr/>
          <p:nvPr userDrawn="1"/>
        </p:nvSpPr>
        <p:spPr>
          <a:xfrm>
            <a:off x="8105484" y="2201446"/>
            <a:ext cx="1894701" cy="189470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CA5E19D2-3090-9271-A70A-086A5826538F}"/>
              </a:ext>
            </a:extLst>
          </p:cNvPr>
          <p:cNvSpPr>
            <a:spLocks noGrp="1"/>
          </p:cNvSpPr>
          <p:nvPr>
            <p:ph type="body" sz="quarter" idx="13"/>
          </p:nvPr>
        </p:nvSpPr>
        <p:spPr>
          <a:xfrm>
            <a:off x="1003300" y="4289425"/>
            <a:ext cx="5181600" cy="18875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4" name="Text Placeholder 11">
            <a:extLst>
              <a:ext uri="{FF2B5EF4-FFF2-40B4-BE49-F238E27FC236}">
                <a16:creationId xmlns:a16="http://schemas.microsoft.com/office/drawing/2014/main" id="{C596A398-4899-60D7-35EF-077F876F5711}"/>
              </a:ext>
            </a:extLst>
          </p:cNvPr>
          <p:cNvSpPr>
            <a:spLocks noGrp="1"/>
          </p:cNvSpPr>
          <p:nvPr>
            <p:ph type="body" sz="quarter" idx="14"/>
          </p:nvPr>
        </p:nvSpPr>
        <p:spPr>
          <a:xfrm>
            <a:off x="6418263" y="4281488"/>
            <a:ext cx="5180012" cy="190341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750620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1" name="Content Placeholder 2">
            <a:extLst>
              <a:ext uri="{FF2B5EF4-FFF2-40B4-BE49-F238E27FC236}">
                <a16:creationId xmlns:a16="http://schemas.microsoft.com/office/drawing/2014/main" id="{3E4154F9-65D1-8720-0AA8-81D1859C428E}"/>
              </a:ext>
            </a:extLst>
          </p:cNvPr>
          <p:cNvSpPr>
            <a:spLocks noGrp="1"/>
          </p:cNvSpPr>
          <p:nvPr>
            <p:ph sz="half" idx="1"/>
          </p:nvPr>
        </p:nvSpPr>
        <p:spPr>
          <a:xfrm>
            <a:off x="1003469" y="2599153"/>
            <a:ext cx="5181600" cy="16596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6AFB0E0C-71B1-2023-5E29-12B7C87EA770}"/>
              </a:ext>
            </a:extLst>
          </p:cNvPr>
          <p:cNvSpPr>
            <a:spLocks noGrp="1"/>
          </p:cNvSpPr>
          <p:nvPr>
            <p:ph sz="half" idx="2"/>
          </p:nvPr>
        </p:nvSpPr>
        <p:spPr>
          <a:xfrm>
            <a:off x="6417501" y="2599153"/>
            <a:ext cx="5181600" cy="16596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EE476931-CCED-E896-288B-E9422B155D57}"/>
              </a:ext>
            </a:extLst>
          </p:cNvPr>
          <p:cNvSpPr>
            <a:spLocks noGrp="1"/>
          </p:cNvSpPr>
          <p:nvPr>
            <p:ph sz="half" idx="13"/>
          </p:nvPr>
        </p:nvSpPr>
        <p:spPr>
          <a:xfrm>
            <a:off x="1003469" y="4496850"/>
            <a:ext cx="5181600" cy="16596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4F0D541E-E145-391F-E098-73534C9C2A9E}"/>
              </a:ext>
            </a:extLst>
          </p:cNvPr>
          <p:cNvSpPr>
            <a:spLocks noGrp="1"/>
          </p:cNvSpPr>
          <p:nvPr>
            <p:ph sz="half" idx="14"/>
          </p:nvPr>
        </p:nvSpPr>
        <p:spPr>
          <a:xfrm>
            <a:off x="6417501" y="4496850"/>
            <a:ext cx="5181600" cy="16596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19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Quadra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9E244-5206-1822-9457-978FD56CCAA1}"/>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A8B9C8-7713-0CD1-27F7-F2D1CEAAAB69}"/>
              </a:ext>
            </a:extLst>
          </p:cNvPr>
          <p:cNvSpPr/>
          <p:nvPr userDrawn="1"/>
        </p:nvSpPr>
        <p:spPr>
          <a:xfrm>
            <a:off x="419101"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7" name="Content Placeholder 2">
            <a:extLst>
              <a:ext uri="{FF2B5EF4-FFF2-40B4-BE49-F238E27FC236}">
                <a16:creationId xmlns:a16="http://schemas.microsoft.com/office/drawing/2014/main" id="{CA1C3EDC-8914-B0A8-F741-E49EDE1B6A89}"/>
              </a:ext>
            </a:extLst>
          </p:cNvPr>
          <p:cNvSpPr>
            <a:spLocks noGrp="1"/>
          </p:cNvSpPr>
          <p:nvPr>
            <p:ph sz="half" idx="1"/>
          </p:nvPr>
        </p:nvSpPr>
        <p:spPr>
          <a:xfrm>
            <a:off x="1003469" y="3429000"/>
            <a:ext cx="5181600" cy="11962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CDA6E514-4AF1-3E93-C0E6-2492B92FCDAD}"/>
              </a:ext>
            </a:extLst>
          </p:cNvPr>
          <p:cNvSpPr>
            <a:spLocks noGrp="1"/>
          </p:cNvSpPr>
          <p:nvPr>
            <p:ph sz="half" idx="2"/>
          </p:nvPr>
        </p:nvSpPr>
        <p:spPr>
          <a:xfrm>
            <a:off x="6417501" y="3429000"/>
            <a:ext cx="5181600" cy="11962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4EB164DE-2BF2-850C-FFBE-90A711A5B19E}"/>
              </a:ext>
            </a:extLst>
          </p:cNvPr>
          <p:cNvSpPr>
            <a:spLocks noGrp="1"/>
          </p:cNvSpPr>
          <p:nvPr>
            <p:ph sz="half" idx="13"/>
          </p:nvPr>
        </p:nvSpPr>
        <p:spPr>
          <a:xfrm>
            <a:off x="1003469" y="4960302"/>
            <a:ext cx="5181600" cy="11962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EE3980F0-6266-D114-DCBA-773228B406DF}"/>
              </a:ext>
            </a:extLst>
          </p:cNvPr>
          <p:cNvSpPr>
            <a:spLocks noGrp="1"/>
          </p:cNvSpPr>
          <p:nvPr>
            <p:ph sz="half" idx="14"/>
          </p:nvPr>
        </p:nvSpPr>
        <p:spPr>
          <a:xfrm>
            <a:off x="6417501" y="4960302"/>
            <a:ext cx="5181600" cy="11962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2840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4" name="Text Placeholder 12">
            <a:extLst>
              <a:ext uri="{FF2B5EF4-FFF2-40B4-BE49-F238E27FC236}">
                <a16:creationId xmlns:a16="http://schemas.microsoft.com/office/drawing/2014/main" id="{1DFD2E9F-5B7F-CF7C-0EAB-06FE80B458DD}"/>
              </a:ext>
            </a:extLst>
          </p:cNvPr>
          <p:cNvSpPr>
            <a:spLocks noGrp="1"/>
          </p:cNvSpPr>
          <p:nvPr>
            <p:ph type="body" sz="quarter" idx="13"/>
          </p:nvPr>
        </p:nvSpPr>
        <p:spPr>
          <a:xfrm>
            <a:off x="1003300" y="2598738"/>
            <a:ext cx="3233738"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8BECC473-EC23-54BE-98B7-2EE1D253D886}"/>
              </a:ext>
            </a:extLst>
          </p:cNvPr>
          <p:cNvSpPr>
            <a:spLocks noGrp="1"/>
          </p:cNvSpPr>
          <p:nvPr>
            <p:ph type="body" sz="quarter" idx="14"/>
          </p:nvPr>
        </p:nvSpPr>
        <p:spPr>
          <a:xfrm>
            <a:off x="4684332" y="2598738"/>
            <a:ext cx="3233738"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338CA12-EB66-9EB5-331D-594E481E7A55}"/>
              </a:ext>
            </a:extLst>
          </p:cNvPr>
          <p:cNvSpPr>
            <a:spLocks noGrp="1"/>
          </p:cNvSpPr>
          <p:nvPr>
            <p:ph type="body" sz="quarter" idx="15"/>
          </p:nvPr>
        </p:nvSpPr>
        <p:spPr>
          <a:xfrm>
            <a:off x="8365363" y="2587164"/>
            <a:ext cx="3233738"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885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9E244-5206-1822-9457-978FD56CCAA1}"/>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A8B9C8-7713-0CD1-27F7-F2D1CEAAAB69}"/>
              </a:ext>
            </a:extLst>
          </p:cNvPr>
          <p:cNvSpPr/>
          <p:nvPr userDrawn="1"/>
        </p:nvSpPr>
        <p:spPr>
          <a:xfrm>
            <a:off x="419101"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5" name="Text Placeholder 12">
            <a:extLst>
              <a:ext uri="{FF2B5EF4-FFF2-40B4-BE49-F238E27FC236}">
                <a16:creationId xmlns:a16="http://schemas.microsoft.com/office/drawing/2014/main" id="{B6427B72-2FD1-EADE-34EE-9CBDCFB5E008}"/>
              </a:ext>
            </a:extLst>
          </p:cNvPr>
          <p:cNvSpPr>
            <a:spLocks noGrp="1"/>
          </p:cNvSpPr>
          <p:nvPr>
            <p:ph type="body" sz="quarter" idx="13"/>
          </p:nvPr>
        </p:nvSpPr>
        <p:spPr>
          <a:xfrm>
            <a:off x="1003300" y="2896182"/>
            <a:ext cx="3233738" cy="3260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616498FA-BF92-BB96-03F1-218943E88A33}"/>
              </a:ext>
            </a:extLst>
          </p:cNvPr>
          <p:cNvSpPr>
            <a:spLocks noGrp="1"/>
          </p:cNvSpPr>
          <p:nvPr>
            <p:ph type="body" sz="quarter" idx="14"/>
          </p:nvPr>
        </p:nvSpPr>
        <p:spPr>
          <a:xfrm>
            <a:off x="4684332" y="2896182"/>
            <a:ext cx="3233738" cy="3260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B7F8FCBB-0EBC-3CA6-2F51-5DF0DD46EEB8}"/>
              </a:ext>
            </a:extLst>
          </p:cNvPr>
          <p:cNvSpPr>
            <a:spLocks noGrp="1"/>
          </p:cNvSpPr>
          <p:nvPr>
            <p:ph type="body" sz="quarter" idx="15"/>
          </p:nvPr>
        </p:nvSpPr>
        <p:spPr>
          <a:xfrm>
            <a:off x="8365363" y="2884608"/>
            <a:ext cx="3233738" cy="3260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692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9"/>
            <a:ext cx="10595632" cy="1499988"/>
          </a:xfrm>
          <a:prstGeom prst="rect">
            <a:avLst/>
          </a:prstGeom>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Oval 2">
            <a:extLst>
              <a:ext uri="{FF2B5EF4-FFF2-40B4-BE49-F238E27FC236}">
                <a16:creationId xmlns:a16="http://schemas.microsoft.com/office/drawing/2014/main" id="{9C8C4206-D220-2EBB-1CE3-05F2E1DF5149}"/>
              </a:ext>
            </a:extLst>
          </p:cNvPr>
          <p:cNvSpPr/>
          <p:nvPr userDrawn="1"/>
        </p:nvSpPr>
        <p:spPr>
          <a:xfrm>
            <a:off x="2003531"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B16DE5-9881-B3C1-4B7B-C386EB7CB392}"/>
              </a:ext>
            </a:extLst>
          </p:cNvPr>
          <p:cNvSpPr/>
          <p:nvPr userDrawn="1"/>
        </p:nvSpPr>
        <p:spPr>
          <a:xfrm>
            <a:off x="5680071"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F5D19D0-C48C-73D2-3406-B5C1F9E92F66}"/>
              </a:ext>
            </a:extLst>
          </p:cNvPr>
          <p:cNvSpPr/>
          <p:nvPr userDrawn="1"/>
        </p:nvSpPr>
        <p:spPr>
          <a:xfrm>
            <a:off x="935661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8ED6A9E0-E38C-1D52-137C-3CE094098E28}"/>
              </a:ext>
            </a:extLst>
          </p:cNvPr>
          <p:cNvSpPr>
            <a:spLocks noGrp="1"/>
          </p:cNvSpPr>
          <p:nvPr>
            <p:ph type="body" sz="quarter" idx="13"/>
          </p:nvPr>
        </p:nvSpPr>
        <p:spPr>
          <a:xfrm>
            <a:off x="1003300" y="3607883"/>
            <a:ext cx="3233738" cy="254844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9A680F8E-2E7A-0532-2863-9D853D18F734}"/>
              </a:ext>
            </a:extLst>
          </p:cNvPr>
          <p:cNvSpPr>
            <a:spLocks noGrp="1"/>
          </p:cNvSpPr>
          <p:nvPr>
            <p:ph type="body" sz="quarter" idx="14"/>
          </p:nvPr>
        </p:nvSpPr>
        <p:spPr>
          <a:xfrm>
            <a:off x="4684332" y="3607883"/>
            <a:ext cx="3233738" cy="254844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4992B835-4DB4-05D4-6577-40E314B32EE8}"/>
              </a:ext>
            </a:extLst>
          </p:cNvPr>
          <p:cNvSpPr>
            <a:spLocks noGrp="1"/>
          </p:cNvSpPr>
          <p:nvPr>
            <p:ph type="body" sz="quarter" idx="15"/>
          </p:nvPr>
        </p:nvSpPr>
        <p:spPr>
          <a:xfrm>
            <a:off x="8365363" y="3596309"/>
            <a:ext cx="3233738" cy="254844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07826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50F9CF-E658-8C72-E8D9-4F30B61FE51E}"/>
              </a:ext>
            </a:extLst>
          </p:cNvPr>
          <p:cNvSpPr>
            <a:spLocks noGrp="1"/>
          </p:cNvSpPr>
          <p:nvPr>
            <p:ph type="dt" sz="half" idx="10"/>
          </p:nvPr>
        </p:nvSpPr>
        <p:spPr>
          <a:xfrm rot="5400000">
            <a:off x="-281842" y="3321278"/>
            <a:ext cx="984565" cy="215444"/>
          </a:xfrm>
          <a:prstGeom prst="rect">
            <a:avLst/>
          </a:prstGeom>
        </p:spPr>
        <p:txBody>
          <a:bodyPr wrap="none"/>
          <a:lstStyle>
            <a:lvl1pPr algn="ctr">
              <a:defRPr sz="800">
                <a:solidFill>
                  <a:schemeClr val="bg1"/>
                </a:solidFill>
              </a:defRPr>
            </a:lvl1pPr>
          </a:lstStyle>
          <a:p>
            <a:endParaRPr lang="en-US"/>
          </a:p>
        </p:txBody>
      </p:sp>
      <p:sp>
        <p:nvSpPr>
          <p:cNvPr id="8" name="Rectangle 7">
            <a:extLst>
              <a:ext uri="{FF2B5EF4-FFF2-40B4-BE49-F238E27FC236}">
                <a16:creationId xmlns:a16="http://schemas.microsoft.com/office/drawing/2014/main" id="{0CE20C13-98CF-C277-4A77-5CBF565F645D}"/>
              </a:ext>
            </a:extLst>
          </p:cNvPr>
          <p:cNvSpPr/>
          <p:nvPr userDrawn="1"/>
        </p:nvSpPr>
        <p:spPr>
          <a:xfrm>
            <a:off x="406570" y="0"/>
            <a:ext cx="4445170" cy="6858000"/>
          </a:xfrm>
          <a:prstGeom prst="rect">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F2FE3-DF61-43B0-6F4A-D695BEDB3415}"/>
              </a:ext>
            </a:extLst>
          </p:cNvPr>
          <p:cNvSpPr>
            <a:spLocks noGrp="1"/>
          </p:cNvSpPr>
          <p:nvPr>
            <p:ph type="ctrTitle" hasCustomPrompt="1"/>
          </p:nvPr>
        </p:nvSpPr>
        <p:spPr>
          <a:xfrm>
            <a:off x="5198299" y="701458"/>
            <a:ext cx="6400802" cy="5470742"/>
          </a:xfrm>
          <a:prstGeom prst="rect">
            <a:avLst/>
          </a:prstGeom>
        </p:spPr>
        <p:txBody>
          <a:bodyPr anchor="ctr">
            <a:noAutofit/>
          </a:bodyPr>
          <a:lstStyle>
            <a:lvl1pPr algn="l">
              <a:defRPr sz="7200"/>
            </a:lvl1pPr>
          </a:lstStyle>
          <a:p>
            <a:r>
              <a:rPr lang="en-US" dirty="0"/>
              <a:t>CLICK TO EDIT MASTER TITLE STYLE</a:t>
            </a:r>
          </a:p>
        </p:txBody>
      </p:sp>
      <p:pic>
        <p:nvPicPr>
          <p:cNvPr id="9" name="Picture 8">
            <a:extLst>
              <a:ext uri="{FF2B5EF4-FFF2-40B4-BE49-F238E27FC236}">
                <a16:creationId xmlns:a16="http://schemas.microsoft.com/office/drawing/2014/main" id="{3CEE0005-AEBC-6D38-0818-B573EDB2F674}"/>
              </a:ext>
            </a:extLst>
          </p:cNvPr>
          <p:cNvPicPr>
            <a:picLocks noChangeAspect="1"/>
          </p:cNvPicPr>
          <p:nvPr userDrawn="1"/>
        </p:nvPicPr>
        <p:blipFill>
          <a:blip r:embed="rId2"/>
          <a:srcRect/>
          <a:stretch/>
        </p:blipFill>
        <p:spPr>
          <a:xfrm>
            <a:off x="1003470" y="1850765"/>
            <a:ext cx="3276431" cy="3156470"/>
          </a:xfrm>
          <a:prstGeom prst="rect">
            <a:avLst/>
          </a:prstGeom>
        </p:spPr>
      </p:pic>
    </p:spTree>
    <p:extLst>
      <p:ext uri="{BB962C8B-B14F-4D97-AF65-F5344CB8AC3E}">
        <p14:creationId xmlns:p14="http://schemas.microsoft.com/office/powerpoint/2010/main" val="3588184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7" name="Text Placeholder 12">
            <a:extLst>
              <a:ext uri="{FF2B5EF4-FFF2-40B4-BE49-F238E27FC236}">
                <a16:creationId xmlns:a16="http://schemas.microsoft.com/office/drawing/2014/main" id="{C43BDF7A-CBB1-5A73-81FF-096D90A93C32}"/>
              </a:ext>
            </a:extLst>
          </p:cNvPr>
          <p:cNvSpPr>
            <a:spLocks noGrp="1"/>
          </p:cNvSpPr>
          <p:nvPr>
            <p:ph type="body" sz="quarter" idx="13"/>
          </p:nvPr>
        </p:nvSpPr>
        <p:spPr>
          <a:xfrm>
            <a:off x="1003300" y="2598738"/>
            <a:ext cx="2284413"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2">
            <a:extLst>
              <a:ext uri="{FF2B5EF4-FFF2-40B4-BE49-F238E27FC236}">
                <a16:creationId xmlns:a16="http://schemas.microsoft.com/office/drawing/2014/main" id="{6C175E29-C12F-5401-AE7C-093BF52506B3}"/>
              </a:ext>
            </a:extLst>
          </p:cNvPr>
          <p:cNvSpPr>
            <a:spLocks noGrp="1"/>
          </p:cNvSpPr>
          <p:nvPr>
            <p:ph type="body" sz="quarter" idx="14"/>
          </p:nvPr>
        </p:nvSpPr>
        <p:spPr>
          <a:xfrm>
            <a:off x="3773763" y="2598738"/>
            <a:ext cx="2284413"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EA8FD347-01F1-FE0B-36EC-6BC99E7B9F68}"/>
              </a:ext>
            </a:extLst>
          </p:cNvPr>
          <p:cNvSpPr>
            <a:spLocks noGrp="1"/>
          </p:cNvSpPr>
          <p:nvPr>
            <p:ph type="body" sz="quarter" idx="15"/>
          </p:nvPr>
        </p:nvSpPr>
        <p:spPr>
          <a:xfrm>
            <a:off x="6544226" y="2598738"/>
            <a:ext cx="2284413"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2">
            <a:extLst>
              <a:ext uri="{FF2B5EF4-FFF2-40B4-BE49-F238E27FC236}">
                <a16:creationId xmlns:a16="http://schemas.microsoft.com/office/drawing/2014/main" id="{44E7464A-6625-299B-6F03-995E9688FA25}"/>
              </a:ext>
            </a:extLst>
          </p:cNvPr>
          <p:cNvSpPr>
            <a:spLocks noGrp="1"/>
          </p:cNvSpPr>
          <p:nvPr>
            <p:ph type="body" sz="quarter" idx="16"/>
          </p:nvPr>
        </p:nvSpPr>
        <p:spPr>
          <a:xfrm>
            <a:off x="9314688" y="2598738"/>
            <a:ext cx="2284413"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999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ree Content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9E244-5206-1822-9457-978FD56CCAA1}"/>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A8B9C8-7713-0CD1-27F7-F2D1CEAAAB69}"/>
              </a:ext>
            </a:extLst>
          </p:cNvPr>
          <p:cNvSpPr/>
          <p:nvPr userDrawn="1"/>
        </p:nvSpPr>
        <p:spPr>
          <a:xfrm>
            <a:off x="419101"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2" name="Text Placeholder 20">
            <a:extLst>
              <a:ext uri="{FF2B5EF4-FFF2-40B4-BE49-F238E27FC236}">
                <a16:creationId xmlns:a16="http://schemas.microsoft.com/office/drawing/2014/main" id="{AB764097-BF53-DB5A-18E9-52D0A165F12E}"/>
              </a:ext>
            </a:extLst>
          </p:cNvPr>
          <p:cNvSpPr>
            <a:spLocks noGrp="1"/>
          </p:cNvSpPr>
          <p:nvPr>
            <p:ph type="body" sz="quarter" idx="13"/>
          </p:nvPr>
        </p:nvSpPr>
        <p:spPr>
          <a:xfrm>
            <a:off x="1003300" y="3429000"/>
            <a:ext cx="2295525" cy="272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0">
            <a:extLst>
              <a:ext uri="{FF2B5EF4-FFF2-40B4-BE49-F238E27FC236}">
                <a16:creationId xmlns:a16="http://schemas.microsoft.com/office/drawing/2014/main" id="{787FA977-C816-7DC3-7D67-4BA3E6AC453B}"/>
              </a:ext>
            </a:extLst>
          </p:cNvPr>
          <p:cNvSpPr>
            <a:spLocks noGrp="1"/>
          </p:cNvSpPr>
          <p:nvPr>
            <p:ph type="body" sz="quarter" idx="14"/>
          </p:nvPr>
        </p:nvSpPr>
        <p:spPr>
          <a:xfrm>
            <a:off x="3770059" y="3429000"/>
            <a:ext cx="2295525" cy="272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0">
            <a:extLst>
              <a:ext uri="{FF2B5EF4-FFF2-40B4-BE49-F238E27FC236}">
                <a16:creationId xmlns:a16="http://schemas.microsoft.com/office/drawing/2014/main" id="{5F22D8DC-D13C-4849-52C4-18E5EE6AD887}"/>
              </a:ext>
            </a:extLst>
          </p:cNvPr>
          <p:cNvSpPr>
            <a:spLocks noGrp="1"/>
          </p:cNvSpPr>
          <p:nvPr>
            <p:ph type="body" sz="quarter" idx="15"/>
          </p:nvPr>
        </p:nvSpPr>
        <p:spPr>
          <a:xfrm>
            <a:off x="6536818" y="3429000"/>
            <a:ext cx="2295525" cy="272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0">
            <a:extLst>
              <a:ext uri="{FF2B5EF4-FFF2-40B4-BE49-F238E27FC236}">
                <a16:creationId xmlns:a16="http://schemas.microsoft.com/office/drawing/2014/main" id="{EFE56025-6A91-DB8C-F379-5D92E2D7E899}"/>
              </a:ext>
            </a:extLst>
          </p:cNvPr>
          <p:cNvSpPr>
            <a:spLocks noGrp="1"/>
          </p:cNvSpPr>
          <p:nvPr>
            <p:ph type="body" sz="quarter" idx="16"/>
          </p:nvPr>
        </p:nvSpPr>
        <p:spPr>
          <a:xfrm>
            <a:off x="9303576" y="3429000"/>
            <a:ext cx="2295525" cy="272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544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9"/>
            <a:ext cx="10595632" cy="1499988"/>
          </a:xfrm>
          <a:prstGeom prst="rect">
            <a:avLst/>
          </a:prstGeom>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8" name="Oval 7">
            <a:extLst>
              <a:ext uri="{FF2B5EF4-FFF2-40B4-BE49-F238E27FC236}">
                <a16:creationId xmlns:a16="http://schemas.microsoft.com/office/drawing/2014/main" id="{26609385-561F-C5D7-246E-3A3A72816244}"/>
              </a:ext>
            </a:extLst>
          </p:cNvPr>
          <p:cNvSpPr/>
          <p:nvPr userDrawn="1"/>
        </p:nvSpPr>
        <p:spPr>
          <a:xfrm>
            <a:off x="1529018"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4DA408D-A6A4-57AF-DAE7-CE624DDC0BCE}"/>
              </a:ext>
            </a:extLst>
          </p:cNvPr>
          <p:cNvSpPr/>
          <p:nvPr userDrawn="1"/>
        </p:nvSpPr>
        <p:spPr>
          <a:xfrm>
            <a:off x="4296388"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079CBB-2916-B1FB-5A9A-41B16C502660}"/>
              </a:ext>
            </a:extLst>
          </p:cNvPr>
          <p:cNvSpPr/>
          <p:nvPr userDrawn="1"/>
        </p:nvSpPr>
        <p:spPr>
          <a:xfrm>
            <a:off x="7063758"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DACB2A-C572-5329-ACB8-85152E609A1D}"/>
              </a:ext>
            </a:extLst>
          </p:cNvPr>
          <p:cNvSpPr/>
          <p:nvPr userDrawn="1"/>
        </p:nvSpPr>
        <p:spPr>
          <a:xfrm>
            <a:off x="9831128"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5">
            <a:extLst>
              <a:ext uri="{FF2B5EF4-FFF2-40B4-BE49-F238E27FC236}">
                <a16:creationId xmlns:a16="http://schemas.microsoft.com/office/drawing/2014/main" id="{96CDE283-FE48-09A2-5115-7C0888AFEB23}"/>
              </a:ext>
            </a:extLst>
          </p:cNvPr>
          <p:cNvSpPr>
            <a:spLocks noGrp="1"/>
          </p:cNvSpPr>
          <p:nvPr>
            <p:ph type="body" sz="quarter" idx="13"/>
          </p:nvPr>
        </p:nvSpPr>
        <p:spPr>
          <a:xfrm>
            <a:off x="1003300" y="3607883"/>
            <a:ext cx="2293520" cy="25799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1" name="Text Placeholder 15">
            <a:extLst>
              <a:ext uri="{FF2B5EF4-FFF2-40B4-BE49-F238E27FC236}">
                <a16:creationId xmlns:a16="http://schemas.microsoft.com/office/drawing/2014/main" id="{34346E07-FFF1-8E54-CA8B-99A569C4360E}"/>
              </a:ext>
            </a:extLst>
          </p:cNvPr>
          <p:cNvSpPr>
            <a:spLocks noGrp="1"/>
          </p:cNvSpPr>
          <p:nvPr>
            <p:ph type="body" sz="quarter" idx="14"/>
          </p:nvPr>
        </p:nvSpPr>
        <p:spPr>
          <a:xfrm>
            <a:off x="3770727" y="3607883"/>
            <a:ext cx="2293520" cy="25799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2" name="Text Placeholder 15">
            <a:extLst>
              <a:ext uri="{FF2B5EF4-FFF2-40B4-BE49-F238E27FC236}">
                <a16:creationId xmlns:a16="http://schemas.microsoft.com/office/drawing/2014/main" id="{1FFB22B2-D147-DCB9-8CC0-5D93CA724E0E}"/>
              </a:ext>
            </a:extLst>
          </p:cNvPr>
          <p:cNvSpPr>
            <a:spLocks noGrp="1"/>
          </p:cNvSpPr>
          <p:nvPr>
            <p:ph type="body" sz="quarter" idx="15"/>
          </p:nvPr>
        </p:nvSpPr>
        <p:spPr>
          <a:xfrm>
            <a:off x="6538154" y="3607883"/>
            <a:ext cx="2293520" cy="25799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3" name="Text Placeholder 15">
            <a:extLst>
              <a:ext uri="{FF2B5EF4-FFF2-40B4-BE49-F238E27FC236}">
                <a16:creationId xmlns:a16="http://schemas.microsoft.com/office/drawing/2014/main" id="{C9B1C99C-1382-3AD9-9B25-648FA989F351}"/>
              </a:ext>
            </a:extLst>
          </p:cNvPr>
          <p:cNvSpPr>
            <a:spLocks noGrp="1"/>
          </p:cNvSpPr>
          <p:nvPr>
            <p:ph type="body" sz="quarter" idx="16"/>
          </p:nvPr>
        </p:nvSpPr>
        <p:spPr>
          <a:xfrm>
            <a:off x="9305581" y="3607883"/>
            <a:ext cx="2293520" cy="25799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252862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9" name="Text Placeholder 7">
            <a:extLst>
              <a:ext uri="{FF2B5EF4-FFF2-40B4-BE49-F238E27FC236}">
                <a16:creationId xmlns:a16="http://schemas.microsoft.com/office/drawing/2014/main" id="{54D11C00-7742-C444-F312-7418370B4E8F}"/>
              </a:ext>
            </a:extLst>
          </p:cNvPr>
          <p:cNvSpPr>
            <a:spLocks noGrp="1"/>
          </p:cNvSpPr>
          <p:nvPr>
            <p:ph type="body" sz="quarter" idx="13"/>
          </p:nvPr>
        </p:nvSpPr>
        <p:spPr>
          <a:xfrm>
            <a:off x="1003301"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CF0A11FF-E3AC-A86E-624F-5E4031AAAE50}"/>
              </a:ext>
            </a:extLst>
          </p:cNvPr>
          <p:cNvSpPr>
            <a:spLocks noGrp="1"/>
          </p:cNvSpPr>
          <p:nvPr>
            <p:ph type="body" sz="quarter" idx="14"/>
          </p:nvPr>
        </p:nvSpPr>
        <p:spPr>
          <a:xfrm>
            <a:off x="3181513"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131FFF30-64C2-E2FF-842D-837A755C7BFA}"/>
              </a:ext>
            </a:extLst>
          </p:cNvPr>
          <p:cNvSpPr>
            <a:spLocks noGrp="1"/>
          </p:cNvSpPr>
          <p:nvPr>
            <p:ph type="body" sz="quarter" idx="15"/>
          </p:nvPr>
        </p:nvSpPr>
        <p:spPr>
          <a:xfrm>
            <a:off x="5359725"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F740F610-93F5-C78A-0B97-8F2F10E52BAF}"/>
              </a:ext>
            </a:extLst>
          </p:cNvPr>
          <p:cNvSpPr>
            <a:spLocks noGrp="1"/>
          </p:cNvSpPr>
          <p:nvPr>
            <p:ph type="body" sz="quarter" idx="16"/>
          </p:nvPr>
        </p:nvSpPr>
        <p:spPr>
          <a:xfrm>
            <a:off x="7537937"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D5A5A081-79A3-8FD2-D0A0-27002D5D1C59}"/>
              </a:ext>
            </a:extLst>
          </p:cNvPr>
          <p:cNvSpPr>
            <a:spLocks noGrp="1"/>
          </p:cNvSpPr>
          <p:nvPr>
            <p:ph type="body" sz="quarter" idx="17"/>
          </p:nvPr>
        </p:nvSpPr>
        <p:spPr>
          <a:xfrm>
            <a:off x="9716149"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362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iv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9E244-5206-1822-9457-978FD56CCAA1}"/>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A8B9C8-7713-0CD1-27F7-F2D1CEAAAB69}"/>
              </a:ext>
            </a:extLst>
          </p:cNvPr>
          <p:cNvSpPr/>
          <p:nvPr userDrawn="1"/>
        </p:nvSpPr>
        <p:spPr>
          <a:xfrm>
            <a:off x="419101"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2" name="Text Placeholder 7">
            <a:extLst>
              <a:ext uri="{FF2B5EF4-FFF2-40B4-BE49-F238E27FC236}">
                <a16:creationId xmlns:a16="http://schemas.microsoft.com/office/drawing/2014/main" id="{FF87B930-F5A8-B86C-54C2-B11F95A87A41}"/>
              </a:ext>
            </a:extLst>
          </p:cNvPr>
          <p:cNvSpPr>
            <a:spLocks noGrp="1"/>
          </p:cNvSpPr>
          <p:nvPr>
            <p:ph type="body" sz="quarter" idx="17"/>
          </p:nvPr>
        </p:nvSpPr>
        <p:spPr>
          <a:xfrm>
            <a:off x="1003301" y="3429000"/>
            <a:ext cx="1882952" cy="2758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D64075B4-94E0-3862-C493-5FD131582E95}"/>
              </a:ext>
            </a:extLst>
          </p:cNvPr>
          <p:cNvSpPr>
            <a:spLocks noGrp="1"/>
          </p:cNvSpPr>
          <p:nvPr>
            <p:ph type="body" sz="quarter" idx="18"/>
          </p:nvPr>
        </p:nvSpPr>
        <p:spPr>
          <a:xfrm>
            <a:off x="3181513" y="3429000"/>
            <a:ext cx="1882952" cy="2758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49DDC799-FD21-EEC6-37AD-709D509785CD}"/>
              </a:ext>
            </a:extLst>
          </p:cNvPr>
          <p:cNvSpPr>
            <a:spLocks noGrp="1"/>
          </p:cNvSpPr>
          <p:nvPr>
            <p:ph type="body" sz="quarter" idx="19"/>
          </p:nvPr>
        </p:nvSpPr>
        <p:spPr>
          <a:xfrm>
            <a:off x="5359725" y="3429000"/>
            <a:ext cx="1882952" cy="2758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a:extLst>
              <a:ext uri="{FF2B5EF4-FFF2-40B4-BE49-F238E27FC236}">
                <a16:creationId xmlns:a16="http://schemas.microsoft.com/office/drawing/2014/main" id="{81D95690-08FE-FF1D-F4D7-394E76F19378}"/>
              </a:ext>
            </a:extLst>
          </p:cNvPr>
          <p:cNvSpPr>
            <a:spLocks noGrp="1"/>
          </p:cNvSpPr>
          <p:nvPr>
            <p:ph type="body" sz="quarter" idx="20"/>
          </p:nvPr>
        </p:nvSpPr>
        <p:spPr>
          <a:xfrm>
            <a:off x="7537937" y="3429000"/>
            <a:ext cx="1882952" cy="2758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CE57F8E1-FDED-3962-1541-F36B14599CE3}"/>
              </a:ext>
            </a:extLst>
          </p:cNvPr>
          <p:cNvSpPr>
            <a:spLocks noGrp="1"/>
          </p:cNvSpPr>
          <p:nvPr>
            <p:ph type="body" sz="quarter" idx="21"/>
          </p:nvPr>
        </p:nvSpPr>
        <p:spPr>
          <a:xfrm>
            <a:off x="9716149" y="3429000"/>
            <a:ext cx="1882952" cy="2758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854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9"/>
            <a:ext cx="10595632" cy="1499988"/>
          </a:xfrm>
          <a:prstGeom prst="rect">
            <a:avLst/>
          </a:prstGeom>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Oval 3">
            <a:extLst>
              <a:ext uri="{FF2B5EF4-FFF2-40B4-BE49-F238E27FC236}">
                <a16:creationId xmlns:a16="http://schemas.microsoft.com/office/drawing/2014/main" id="{05A3696B-2546-FE7B-4AC3-B41BF9B2BDC0}"/>
              </a:ext>
            </a:extLst>
          </p:cNvPr>
          <p:cNvSpPr/>
          <p:nvPr userDrawn="1"/>
        </p:nvSpPr>
        <p:spPr>
          <a:xfrm>
            <a:off x="132373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8F911B1-DCEA-70A4-F372-542F86468053}"/>
              </a:ext>
            </a:extLst>
          </p:cNvPr>
          <p:cNvSpPr/>
          <p:nvPr userDrawn="1"/>
        </p:nvSpPr>
        <p:spPr>
          <a:xfrm>
            <a:off x="350190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40CA489-3DC1-C4A1-F3CA-BC9E713E873C}"/>
              </a:ext>
            </a:extLst>
          </p:cNvPr>
          <p:cNvSpPr/>
          <p:nvPr userDrawn="1"/>
        </p:nvSpPr>
        <p:spPr>
          <a:xfrm>
            <a:off x="568007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8AE630-D2E2-5977-8028-E4F3E752082C}"/>
              </a:ext>
            </a:extLst>
          </p:cNvPr>
          <p:cNvSpPr/>
          <p:nvPr userDrawn="1"/>
        </p:nvSpPr>
        <p:spPr>
          <a:xfrm>
            <a:off x="785824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7A9C33-A4BB-01EA-864C-0F7A4BC60148}"/>
              </a:ext>
            </a:extLst>
          </p:cNvPr>
          <p:cNvSpPr/>
          <p:nvPr userDrawn="1"/>
        </p:nvSpPr>
        <p:spPr>
          <a:xfrm>
            <a:off x="10036412"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4">
            <a:extLst>
              <a:ext uri="{FF2B5EF4-FFF2-40B4-BE49-F238E27FC236}">
                <a16:creationId xmlns:a16="http://schemas.microsoft.com/office/drawing/2014/main" id="{AB51B7EA-58EB-C6EE-30B5-4F762D8BA359}"/>
              </a:ext>
            </a:extLst>
          </p:cNvPr>
          <p:cNvSpPr>
            <a:spLocks noGrp="1"/>
          </p:cNvSpPr>
          <p:nvPr>
            <p:ph type="body" sz="quarter" idx="13"/>
          </p:nvPr>
        </p:nvSpPr>
        <p:spPr>
          <a:xfrm>
            <a:off x="1003300"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7" name="Text Placeholder 14">
            <a:extLst>
              <a:ext uri="{FF2B5EF4-FFF2-40B4-BE49-F238E27FC236}">
                <a16:creationId xmlns:a16="http://schemas.microsoft.com/office/drawing/2014/main" id="{76982DBB-E3D6-0931-4664-0CB4DEC2C438}"/>
              </a:ext>
            </a:extLst>
          </p:cNvPr>
          <p:cNvSpPr>
            <a:spLocks noGrp="1"/>
          </p:cNvSpPr>
          <p:nvPr>
            <p:ph type="body" sz="quarter" idx="14"/>
          </p:nvPr>
        </p:nvSpPr>
        <p:spPr>
          <a:xfrm>
            <a:off x="3185525"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8" name="Text Placeholder 14">
            <a:extLst>
              <a:ext uri="{FF2B5EF4-FFF2-40B4-BE49-F238E27FC236}">
                <a16:creationId xmlns:a16="http://schemas.microsoft.com/office/drawing/2014/main" id="{EAD32F93-0C46-D7A0-BD2C-36CA8BAB9155}"/>
              </a:ext>
            </a:extLst>
          </p:cNvPr>
          <p:cNvSpPr>
            <a:spLocks noGrp="1"/>
          </p:cNvSpPr>
          <p:nvPr>
            <p:ph type="body" sz="quarter" idx="15"/>
          </p:nvPr>
        </p:nvSpPr>
        <p:spPr>
          <a:xfrm>
            <a:off x="5367750"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9" name="Text Placeholder 14">
            <a:extLst>
              <a:ext uri="{FF2B5EF4-FFF2-40B4-BE49-F238E27FC236}">
                <a16:creationId xmlns:a16="http://schemas.microsoft.com/office/drawing/2014/main" id="{B5DE0179-829C-BB51-1C95-26ACA9C41AB6}"/>
              </a:ext>
            </a:extLst>
          </p:cNvPr>
          <p:cNvSpPr>
            <a:spLocks noGrp="1"/>
          </p:cNvSpPr>
          <p:nvPr>
            <p:ph type="body" sz="quarter" idx="16"/>
          </p:nvPr>
        </p:nvSpPr>
        <p:spPr>
          <a:xfrm>
            <a:off x="7549975"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4" name="Text Placeholder 14">
            <a:extLst>
              <a:ext uri="{FF2B5EF4-FFF2-40B4-BE49-F238E27FC236}">
                <a16:creationId xmlns:a16="http://schemas.microsoft.com/office/drawing/2014/main" id="{B80A9D49-5E0B-67C3-AA7F-9DB4039E7D31}"/>
              </a:ext>
            </a:extLst>
          </p:cNvPr>
          <p:cNvSpPr>
            <a:spLocks noGrp="1"/>
          </p:cNvSpPr>
          <p:nvPr>
            <p:ph type="body" sz="quarter" idx="17"/>
          </p:nvPr>
        </p:nvSpPr>
        <p:spPr>
          <a:xfrm>
            <a:off x="9732201"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938684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D66CBE-8E8C-EB90-548E-0CCED91222A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 name="Rectangle 1">
            <a:extLst>
              <a:ext uri="{FF2B5EF4-FFF2-40B4-BE49-F238E27FC236}">
                <a16:creationId xmlns:a16="http://schemas.microsoft.com/office/drawing/2014/main" id="{15A30095-02A4-E549-764A-58B50E70D6EA}"/>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A7167AE-ABAD-F5F5-AB0B-C625F09C27DF}"/>
              </a:ext>
            </a:extLst>
          </p:cNvPr>
          <p:cNvSpPr/>
          <p:nvPr userDrawn="1"/>
        </p:nvSpPr>
        <p:spPr>
          <a:xfrm>
            <a:off x="419099"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2FD84368-BE5F-AB00-D781-AD1C4DAD468B}"/>
              </a:ext>
            </a:extLst>
          </p:cNvPr>
          <p:cNvSpPr>
            <a:spLocks noGrp="1"/>
          </p:cNvSpPr>
          <p:nvPr>
            <p:ph type="body" sz="quarter" idx="14" hasCustomPrompt="1"/>
          </p:nvPr>
        </p:nvSpPr>
        <p:spPr>
          <a:xfrm>
            <a:off x="1504950" y="5249862"/>
            <a:ext cx="9583738" cy="906463"/>
          </a:xfrm>
        </p:spPr>
        <p:txBody>
          <a:bodyPr>
            <a:normAutofit/>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a:p>
            <a:pPr lvl="0"/>
            <a:r>
              <a:rPr lang="en-US"/>
              <a:t>TITLE, COMPANY</a:t>
            </a:r>
          </a:p>
        </p:txBody>
      </p:sp>
      <p:sp>
        <p:nvSpPr>
          <p:cNvPr id="11" name="Text Placeholder 9">
            <a:extLst>
              <a:ext uri="{FF2B5EF4-FFF2-40B4-BE49-F238E27FC236}">
                <a16:creationId xmlns:a16="http://schemas.microsoft.com/office/drawing/2014/main" id="{19EC5960-0131-F973-1517-4160F609D088}"/>
              </a:ext>
            </a:extLst>
          </p:cNvPr>
          <p:cNvSpPr>
            <a:spLocks noGrp="1"/>
          </p:cNvSpPr>
          <p:nvPr>
            <p:ph type="body" sz="quarter" idx="13"/>
          </p:nvPr>
        </p:nvSpPr>
        <p:spPr>
          <a:xfrm>
            <a:off x="1504950" y="1608139"/>
            <a:ext cx="9583738" cy="3641724"/>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Box 6">
            <a:extLst>
              <a:ext uri="{FF2B5EF4-FFF2-40B4-BE49-F238E27FC236}">
                <a16:creationId xmlns:a16="http://schemas.microsoft.com/office/drawing/2014/main" id="{2BCB637F-585A-4F57-A8E1-AF0E9F469EDB}"/>
              </a:ext>
            </a:extLst>
          </p:cNvPr>
          <p:cNvSpPr txBox="1"/>
          <p:nvPr userDrawn="1"/>
        </p:nvSpPr>
        <p:spPr>
          <a:xfrm>
            <a:off x="1003466" y="701457"/>
            <a:ext cx="800219" cy="1569660"/>
          </a:xfrm>
          <a:prstGeom prst="rect">
            <a:avLst/>
          </a:prstGeom>
          <a:noFill/>
        </p:spPr>
        <p:txBody>
          <a:bodyPr wrap="none" rtlCol="0">
            <a:spAutoFit/>
          </a:bodyPr>
          <a:lstStyle/>
          <a:p>
            <a:r>
              <a:rPr lang="en-US" sz="9600" b="1" dirty="0">
                <a:solidFill>
                  <a:schemeClr val="bg1"/>
                </a:solidFill>
              </a:rPr>
              <a:t>“</a:t>
            </a:r>
          </a:p>
        </p:txBody>
      </p:sp>
    </p:spTree>
    <p:extLst>
      <p:ext uri="{BB962C8B-B14F-4D97-AF65-F5344CB8AC3E}">
        <p14:creationId xmlns:p14="http://schemas.microsoft.com/office/powerpoint/2010/main" val="4194161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561951EE-C083-2585-0DA2-67CEBF8C291C}"/>
              </a:ext>
            </a:extLst>
          </p:cNvPr>
          <p:cNvSpPr>
            <a:spLocks noGrp="1"/>
          </p:cNvSpPr>
          <p:nvPr>
            <p:ph idx="1"/>
          </p:nvPr>
        </p:nvSpPr>
        <p:spPr>
          <a:xfrm>
            <a:off x="5198300" y="701458"/>
            <a:ext cx="6400799" cy="545508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28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870F34-CF0F-456C-2AF5-0882BED84E8F}"/>
              </a:ext>
            </a:extLst>
          </p:cNvPr>
          <p:cNvSpPr/>
          <p:nvPr userDrawn="1"/>
        </p:nvSpPr>
        <p:spPr>
          <a:xfrm>
            <a:off x="419101" y="0"/>
            <a:ext cx="11772900"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CB99B0-4295-C529-E67F-DD79F30FA5C7}"/>
              </a:ext>
            </a:extLst>
          </p:cNvPr>
          <p:cNvSpPr/>
          <p:nvPr userDrawn="1"/>
        </p:nvSpPr>
        <p:spPr>
          <a:xfrm>
            <a:off x="4864269" y="0"/>
            <a:ext cx="7327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706181-DF0F-9BAD-E143-92F31B201B5F}"/>
              </a:ext>
            </a:extLst>
          </p:cNvPr>
          <p:cNvSpPr/>
          <p:nvPr userDrawn="1"/>
        </p:nvSpPr>
        <p:spPr>
          <a:xfrm>
            <a:off x="419101" y="0"/>
            <a:ext cx="4445173"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561951EE-C083-2585-0DA2-67CEBF8C291C}"/>
              </a:ext>
            </a:extLst>
          </p:cNvPr>
          <p:cNvSpPr>
            <a:spLocks noGrp="1"/>
          </p:cNvSpPr>
          <p:nvPr>
            <p:ph idx="1"/>
          </p:nvPr>
        </p:nvSpPr>
        <p:spPr>
          <a:xfrm>
            <a:off x="5198300" y="701458"/>
            <a:ext cx="6400799" cy="545508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119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F0C748B6-123D-09D4-68D8-FB9A9F967EB0}"/>
              </a:ext>
            </a:extLst>
          </p:cNvPr>
          <p:cNvSpPr>
            <a:spLocks noGrp="1"/>
          </p:cNvSpPr>
          <p:nvPr>
            <p:ph type="body" sz="quarter" idx="13"/>
          </p:nvPr>
        </p:nvSpPr>
        <p:spPr>
          <a:xfrm>
            <a:off x="5194300" y="701675"/>
            <a:ext cx="3048658" cy="5486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0">
            <a:extLst>
              <a:ext uri="{FF2B5EF4-FFF2-40B4-BE49-F238E27FC236}">
                <a16:creationId xmlns:a16="http://schemas.microsoft.com/office/drawing/2014/main" id="{AC7F596C-BA99-9477-9BD3-AA5BAD2AF724}"/>
              </a:ext>
            </a:extLst>
          </p:cNvPr>
          <p:cNvSpPr>
            <a:spLocks noGrp="1"/>
          </p:cNvSpPr>
          <p:nvPr>
            <p:ph type="body" sz="quarter" idx="14"/>
          </p:nvPr>
        </p:nvSpPr>
        <p:spPr>
          <a:xfrm>
            <a:off x="8550443" y="701675"/>
            <a:ext cx="3048658" cy="5486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50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1AD125-D066-B150-D2EB-2EB39C1FCDEA}"/>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85A163-8181-3A81-8579-D9CD1BDC5EB9}"/>
              </a:ext>
            </a:extLst>
          </p:cNvPr>
          <p:cNvSpPr/>
          <p:nvPr userDrawn="1"/>
        </p:nvSpPr>
        <p:spPr>
          <a:xfrm>
            <a:off x="419099"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E250F9CF-E658-8C72-E8D9-4F30B61FE51E}"/>
              </a:ext>
            </a:extLst>
          </p:cNvPr>
          <p:cNvSpPr>
            <a:spLocks noGrp="1"/>
          </p:cNvSpPr>
          <p:nvPr>
            <p:ph type="dt" sz="half" idx="10"/>
          </p:nvPr>
        </p:nvSpPr>
        <p:spPr>
          <a:xfrm rot="5400000">
            <a:off x="-281842" y="3321278"/>
            <a:ext cx="984565" cy="215444"/>
          </a:xfrm>
          <a:prstGeom prst="rect">
            <a:avLst/>
          </a:prstGeom>
        </p:spPr>
        <p:txBody>
          <a:bodyPr wrap="none"/>
          <a:lstStyle>
            <a:lvl1pPr algn="ctr">
              <a:defRPr sz="800">
                <a:solidFill>
                  <a:schemeClr val="bg1"/>
                </a:solidFill>
              </a:defRPr>
            </a:lvl1pPr>
          </a:lstStyle>
          <a:p>
            <a:endParaRPr lang="en-US"/>
          </a:p>
        </p:txBody>
      </p:sp>
      <p:sp>
        <p:nvSpPr>
          <p:cNvPr id="2" name="Title 1">
            <a:extLst>
              <a:ext uri="{FF2B5EF4-FFF2-40B4-BE49-F238E27FC236}">
                <a16:creationId xmlns:a16="http://schemas.microsoft.com/office/drawing/2014/main" id="{5B7F2FE3-DF61-43B0-6F4A-D695BEDB3415}"/>
              </a:ext>
            </a:extLst>
          </p:cNvPr>
          <p:cNvSpPr>
            <a:spLocks noGrp="1"/>
          </p:cNvSpPr>
          <p:nvPr>
            <p:ph type="ctrTitle" hasCustomPrompt="1"/>
          </p:nvPr>
        </p:nvSpPr>
        <p:spPr>
          <a:xfrm>
            <a:off x="5198299" y="685801"/>
            <a:ext cx="6400802" cy="5486398"/>
          </a:xfrm>
          <a:prstGeom prst="rect">
            <a:avLst/>
          </a:prstGeom>
        </p:spPr>
        <p:txBody>
          <a:bodyPr anchor="ctr">
            <a:noAutofit/>
          </a:bodyPr>
          <a:lstStyle>
            <a:lvl1pPr algn="l">
              <a:defRPr sz="720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3CEE0005-AEBC-6D38-0818-B573EDB2F674}"/>
              </a:ext>
            </a:extLst>
          </p:cNvPr>
          <p:cNvPicPr>
            <a:picLocks noChangeAspect="1"/>
          </p:cNvPicPr>
          <p:nvPr userDrawn="1"/>
        </p:nvPicPr>
        <p:blipFill>
          <a:blip r:embed="rId2"/>
          <a:srcRect/>
          <a:stretch/>
        </p:blipFill>
        <p:spPr>
          <a:xfrm>
            <a:off x="1003470" y="1850765"/>
            <a:ext cx="3276431" cy="3156470"/>
          </a:xfrm>
          <a:prstGeom prst="rect">
            <a:avLst/>
          </a:prstGeom>
        </p:spPr>
      </p:pic>
      <p:cxnSp>
        <p:nvCxnSpPr>
          <p:cNvPr id="16" name="Straight Connector 15">
            <a:extLst>
              <a:ext uri="{FF2B5EF4-FFF2-40B4-BE49-F238E27FC236}">
                <a16:creationId xmlns:a16="http://schemas.microsoft.com/office/drawing/2014/main" id="{208BC719-9DF8-6A8D-8D08-606DBB85439D}"/>
              </a:ext>
            </a:extLst>
          </p:cNvPr>
          <p:cNvCxnSpPr>
            <a:cxnSpLocks/>
          </p:cNvCxnSpPr>
          <p:nvPr userDrawn="1"/>
        </p:nvCxnSpPr>
        <p:spPr>
          <a:xfrm>
            <a:off x="4876800" y="685800"/>
            <a:ext cx="0" cy="5486400"/>
          </a:xfrm>
          <a:prstGeom prst="line">
            <a:avLst/>
          </a:prstGeom>
          <a:ln w="9525">
            <a:solidFill>
              <a:srgbClr val="0C2A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247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870F34-CF0F-456C-2AF5-0882BED84E8F}"/>
              </a:ext>
            </a:extLst>
          </p:cNvPr>
          <p:cNvSpPr/>
          <p:nvPr userDrawn="1"/>
        </p:nvSpPr>
        <p:spPr>
          <a:xfrm>
            <a:off x="419101" y="0"/>
            <a:ext cx="11772900"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CB99B0-4295-C529-E67F-DD79F30FA5C7}"/>
              </a:ext>
            </a:extLst>
          </p:cNvPr>
          <p:cNvSpPr/>
          <p:nvPr userDrawn="1"/>
        </p:nvSpPr>
        <p:spPr>
          <a:xfrm>
            <a:off x="4864269" y="0"/>
            <a:ext cx="7327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706181-DF0F-9BAD-E143-92F31B201B5F}"/>
              </a:ext>
            </a:extLst>
          </p:cNvPr>
          <p:cNvSpPr/>
          <p:nvPr userDrawn="1"/>
        </p:nvSpPr>
        <p:spPr>
          <a:xfrm>
            <a:off x="419101" y="0"/>
            <a:ext cx="4445173"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id="{5AC04A80-800E-AE29-637B-EB7096987FE4}"/>
              </a:ext>
            </a:extLst>
          </p:cNvPr>
          <p:cNvSpPr>
            <a:spLocks noGrp="1"/>
          </p:cNvSpPr>
          <p:nvPr>
            <p:ph type="body" sz="quarter" idx="13"/>
          </p:nvPr>
        </p:nvSpPr>
        <p:spPr>
          <a:xfrm>
            <a:off x="5194300" y="701675"/>
            <a:ext cx="3048658" cy="5486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F2CFB03C-773F-3B7F-1CC4-34FDC0DBC914}"/>
              </a:ext>
            </a:extLst>
          </p:cNvPr>
          <p:cNvSpPr>
            <a:spLocks noGrp="1"/>
          </p:cNvSpPr>
          <p:nvPr>
            <p:ph type="body" sz="quarter" idx="14"/>
          </p:nvPr>
        </p:nvSpPr>
        <p:spPr>
          <a:xfrm>
            <a:off x="8550443" y="701675"/>
            <a:ext cx="3048658" cy="5486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8021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s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72D1FD81-EAF7-FE1F-D59F-08C08B56190A}"/>
              </a:ext>
            </a:extLst>
          </p:cNvPr>
          <p:cNvSpPr/>
          <p:nvPr userDrawn="1"/>
        </p:nvSpPr>
        <p:spPr>
          <a:xfrm>
            <a:off x="5198301" y="701790"/>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D09441-292B-EBAA-2474-AB2B0581D185}"/>
              </a:ext>
            </a:extLst>
          </p:cNvPr>
          <p:cNvSpPr/>
          <p:nvPr userDrawn="1"/>
        </p:nvSpPr>
        <p:spPr>
          <a:xfrm>
            <a:off x="5198301" y="2086908"/>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5C6EBA-3DA6-008C-8D34-A29AD9E7790B}"/>
              </a:ext>
            </a:extLst>
          </p:cNvPr>
          <p:cNvSpPr/>
          <p:nvPr userDrawn="1"/>
        </p:nvSpPr>
        <p:spPr>
          <a:xfrm>
            <a:off x="5198301" y="3528668"/>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68E2E42-6E70-931C-841D-8E316D0A2F14}"/>
              </a:ext>
            </a:extLst>
          </p:cNvPr>
          <p:cNvSpPr/>
          <p:nvPr userDrawn="1"/>
        </p:nvSpPr>
        <p:spPr>
          <a:xfrm>
            <a:off x="5198301" y="4918730"/>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1">
            <a:extLst>
              <a:ext uri="{FF2B5EF4-FFF2-40B4-BE49-F238E27FC236}">
                <a16:creationId xmlns:a16="http://schemas.microsoft.com/office/drawing/2014/main" id="{5B69A222-FF98-B629-D50D-EDF9D7633968}"/>
              </a:ext>
            </a:extLst>
          </p:cNvPr>
          <p:cNvSpPr>
            <a:spLocks noGrp="1"/>
          </p:cNvSpPr>
          <p:nvPr>
            <p:ph type="body" sz="quarter" idx="13"/>
          </p:nvPr>
        </p:nvSpPr>
        <p:spPr>
          <a:xfrm>
            <a:off x="6665913" y="696913"/>
            <a:ext cx="4933950" cy="1247775"/>
          </a:xfr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21">
            <a:extLst>
              <a:ext uri="{FF2B5EF4-FFF2-40B4-BE49-F238E27FC236}">
                <a16:creationId xmlns:a16="http://schemas.microsoft.com/office/drawing/2014/main" id="{84D39D87-E320-4717-F0B3-5224CF953399}"/>
              </a:ext>
            </a:extLst>
          </p:cNvPr>
          <p:cNvSpPr>
            <a:spLocks noGrp="1"/>
          </p:cNvSpPr>
          <p:nvPr>
            <p:ph type="body" sz="quarter" idx="14"/>
          </p:nvPr>
        </p:nvSpPr>
        <p:spPr>
          <a:xfrm>
            <a:off x="6665913" y="2086908"/>
            <a:ext cx="4933950" cy="1247775"/>
          </a:xfr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21">
            <a:extLst>
              <a:ext uri="{FF2B5EF4-FFF2-40B4-BE49-F238E27FC236}">
                <a16:creationId xmlns:a16="http://schemas.microsoft.com/office/drawing/2014/main" id="{7370DF8E-B0A4-7200-9CBD-72126409BB7B}"/>
              </a:ext>
            </a:extLst>
          </p:cNvPr>
          <p:cNvSpPr>
            <a:spLocks noGrp="1"/>
          </p:cNvSpPr>
          <p:nvPr>
            <p:ph type="body" sz="quarter" idx="15"/>
          </p:nvPr>
        </p:nvSpPr>
        <p:spPr>
          <a:xfrm>
            <a:off x="6665913" y="3523318"/>
            <a:ext cx="4933950" cy="1247775"/>
          </a:xfr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21">
            <a:extLst>
              <a:ext uri="{FF2B5EF4-FFF2-40B4-BE49-F238E27FC236}">
                <a16:creationId xmlns:a16="http://schemas.microsoft.com/office/drawing/2014/main" id="{51922241-5C4F-33B1-7FD5-EE17260D00E0}"/>
              </a:ext>
            </a:extLst>
          </p:cNvPr>
          <p:cNvSpPr>
            <a:spLocks noGrp="1"/>
          </p:cNvSpPr>
          <p:nvPr>
            <p:ph type="body" sz="quarter" idx="16"/>
          </p:nvPr>
        </p:nvSpPr>
        <p:spPr>
          <a:xfrm>
            <a:off x="6665913" y="4908758"/>
            <a:ext cx="4933950" cy="1247775"/>
          </a:xfr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85664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cons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FC1F2D15-C6FB-61A4-B5D8-9AA4FF573F1D}"/>
              </a:ext>
            </a:extLst>
          </p:cNvPr>
          <p:cNvSpPr/>
          <p:nvPr userDrawn="1"/>
        </p:nvSpPr>
        <p:spPr>
          <a:xfrm>
            <a:off x="6101418" y="701458"/>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737768-9A10-5156-7066-BA047654B755}"/>
              </a:ext>
            </a:extLst>
          </p:cNvPr>
          <p:cNvSpPr/>
          <p:nvPr userDrawn="1"/>
        </p:nvSpPr>
        <p:spPr>
          <a:xfrm>
            <a:off x="9453559" y="701458"/>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7BB7E7C-C7ED-59A9-AB9B-D089706DD52E}"/>
              </a:ext>
            </a:extLst>
          </p:cNvPr>
          <p:cNvSpPr/>
          <p:nvPr userDrawn="1"/>
        </p:nvSpPr>
        <p:spPr>
          <a:xfrm>
            <a:off x="6101418" y="3538994"/>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A1E924-5859-1A8F-0DC0-F256C81FA459}"/>
              </a:ext>
            </a:extLst>
          </p:cNvPr>
          <p:cNvSpPr/>
          <p:nvPr userDrawn="1"/>
        </p:nvSpPr>
        <p:spPr>
          <a:xfrm>
            <a:off x="9453559" y="3538994"/>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7">
            <a:extLst>
              <a:ext uri="{FF2B5EF4-FFF2-40B4-BE49-F238E27FC236}">
                <a16:creationId xmlns:a16="http://schemas.microsoft.com/office/drawing/2014/main" id="{5FD42611-3572-BC61-C4F5-AD52AD32D3CA}"/>
              </a:ext>
            </a:extLst>
          </p:cNvPr>
          <p:cNvSpPr>
            <a:spLocks noGrp="1"/>
          </p:cNvSpPr>
          <p:nvPr>
            <p:ph type="body" sz="quarter" idx="13"/>
          </p:nvPr>
        </p:nvSpPr>
        <p:spPr>
          <a:xfrm>
            <a:off x="5207000" y="2108200"/>
            <a:ext cx="3035300" cy="12319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1" name="Text Placeholder 17">
            <a:extLst>
              <a:ext uri="{FF2B5EF4-FFF2-40B4-BE49-F238E27FC236}">
                <a16:creationId xmlns:a16="http://schemas.microsoft.com/office/drawing/2014/main" id="{0DBA6500-999C-6C1B-4744-7AF93EA27AE1}"/>
              </a:ext>
            </a:extLst>
          </p:cNvPr>
          <p:cNvSpPr>
            <a:spLocks noGrp="1"/>
          </p:cNvSpPr>
          <p:nvPr>
            <p:ph type="body" sz="quarter" idx="14"/>
          </p:nvPr>
        </p:nvSpPr>
        <p:spPr>
          <a:xfrm>
            <a:off x="5207000" y="4945432"/>
            <a:ext cx="3035300" cy="12319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4" name="Text Placeholder 17">
            <a:extLst>
              <a:ext uri="{FF2B5EF4-FFF2-40B4-BE49-F238E27FC236}">
                <a16:creationId xmlns:a16="http://schemas.microsoft.com/office/drawing/2014/main" id="{A247FE2F-5BD1-EAF2-9872-E2CC8925974F}"/>
              </a:ext>
            </a:extLst>
          </p:cNvPr>
          <p:cNvSpPr>
            <a:spLocks noGrp="1"/>
          </p:cNvSpPr>
          <p:nvPr>
            <p:ph type="body" sz="quarter" idx="15"/>
          </p:nvPr>
        </p:nvSpPr>
        <p:spPr>
          <a:xfrm>
            <a:off x="8563801" y="2108200"/>
            <a:ext cx="3035300" cy="12319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5" name="Text Placeholder 17">
            <a:extLst>
              <a:ext uri="{FF2B5EF4-FFF2-40B4-BE49-F238E27FC236}">
                <a16:creationId xmlns:a16="http://schemas.microsoft.com/office/drawing/2014/main" id="{E02BCFD1-01C5-8055-931C-2984D934E4CD}"/>
              </a:ext>
            </a:extLst>
          </p:cNvPr>
          <p:cNvSpPr>
            <a:spLocks noGrp="1"/>
          </p:cNvSpPr>
          <p:nvPr>
            <p:ph type="body" sz="quarter" idx="16"/>
          </p:nvPr>
        </p:nvSpPr>
        <p:spPr>
          <a:xfrm>
            <a:off x="8563801" y="4945432"/>
            <a:ext cx="3035300" cy="12319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469103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hart Placeholder 4">
            <a:extLst>
              <a:ext uri="{FF2B5EF4-FFF2-40B4-BE49-F238E27FC236}">
                <a16:creationId xmlns:a16="http://schemas.microsoft.com/office/drawing/2014/main" id="{A415B389-793D-6F39-ED35-F76CA756F208}"/>
              </a:ext>
            </a:extLst>
          </p:cNvPr>
          <p:cNvSpPr>
            <a:spLocks noGrp="1"/>
          </p:cNvSpPr>
          <p:nvPr>
            <p:ph type="chart" sz="quarter" idx="13"/>
          </p:nvPr>
        </p:nvSpPr>
        <p:spPr>
          <a:xfrm>
            <a:off x="5199063" y="701675"/>
            <a:ext cx="6400800" cy="5454650"/>
          </a:xfrm>
        </p:spPr>
        <p:txBody>
          <a:bodyPr/>
          <a:lstStyle/>
          <a:p>
            <a:r>
              <a:rPr lang="en-US"/>
              <a:t>Click icon to add chart</a:t>
            </a:r>
          </a:p>
        </p:txBody>
      </p:sp>
    </p:spTree>
    <p:extLst>
      <p:ext uri="{BB962C8B-B14F-4D97-AF65-F5344CB8AC3E}">
        <p14:creationId xmlns:p14="http://schemas.microsoft.com/office/powerpoint/2010/main" val="1526744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able Placeholder 4">
            <a:extLst>
              <a:ext uri="{FF2B5EF4-FFF2-40B4-BE49-F238E27FC236}">
                <a16:creationId xmlns:a16="http://schemas.microsoft.com/office/drawing/2014/main" id="{32D79055-D8AD-B76F-8529-C5AF4118E21F}"/>
              </a:ext>
            </a:extLst>
          </p:cNvPr>
          <p:cNvSpPr>
            <a:spLocks noGrp="1"/>
          </p:cNvSpPr>
          <p:nvPr>
            <p:ph type="tbl" sz="quarter" idx="14"/>
          </p:nvPr>
        </p:nvSpPr>
        <p:spPr>
          <a:xfrm>
            <a:off x="5208588" y="701675"/>
            <a:ext cx="6391275" cy="5454650"/>
          </a:xfrm>
        </p:spPr>
        <p:txBody>
          <a:bodyPr/>
          <a:lstStyle/>
          <a:p>
            <a:r>
              <a:rPr lang="en-US"/>
              <a:t>Click icon to add table</a:t>
            </a:r>
          </a:p>
        </p:txBody>
      </p:sp>
    </p:spTree>
    <p:extLst>
      <p:ext uri="{BB962C8B-B14F-4D97-AF65-F5344CB8AC3E}">
        <p14:creationId xmlns:p14="http://schemas.microsoft.com/office/powerpoint/2010/main" val="70502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Picture Placeholder 2">
            <a:extLst>
              <a:ext uri="{FF2B5EF4-FFF2-40B4-BE49-F238E27FC236}">
                <a16:creationId xmlns:a16="http://schemas.microsoft.com/office/drawing/2014/main" id="{EE5684EB-E825-F779-BFCA-195D111B9F51}"/>
              </a:ext>
            </a:extLst>
          </p:cNvPr>
          <p:cNvSpPr>
            <a:spLocks noGrp="1"/>
          </p:cNvSpPr>
          <p:nvPr>
            <p:ph type="pic" idx="1"/>
          </p:nvPr>
        </p:nvSpPr>
        <p:spPr>
          <a:xfrm>
            <a:off x="4851742" y="0"/>
            <a:ext cx="7340258"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itle 1">
            <a:extLst>
              <a:ext uri="{FF2B5EF4-FFF2-40B4-BE49-F238E27FC236}">
                <a16:creationId xmlns:a16="http://schemas.microsoft.com/office/drawing/2014/main" id="{85A48DB5-762E-89C1-7C9B-356A7901D0C5}"/>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66EE9098-20C3-CD7B-CA86-AD01C9CD5A76}"/>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A45E47C1-B30A-B630-FB4A-54FE4B9E2809}"/>
              </a:ext>
            </a:extLst>
          </p:cNvPr>
          <p:cNvCxnSpPr>
            <a:cxnSpLocks/>
          </p:cNvCxnSpPr>
          <p:nvPr userDrawn="1"/>
        </p:nvCxnSpPr>
        <p:spPr>
          <a:xfrm>
            <a:off x="1003469" y="2882443"/>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692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 name="Title 1">
            <a:extLst>
              <a:ext uri="{FF2B5EF4-FFF2-40B4-BE49-F238E27FC236}">
                <a16:creationId xmlns:a16="http://schemas.microsoft.com/office/drawing/2014/main" id="{44B44235-DE32-BE75-0104-28D8FC3E958E}"/>
              </a:ext>
            </a:extLst>
          </p:cNvPr>
          <p:cNvSpPr>
            <a:spLocks noGrp="1"/>
          </p:cNvSpPr>
          <p:nvPr>
            <p:ph type="title" hasCustomPrompt="1"/>
          </p:nvPr>
        </p:nvSpPr>
        <p:spPr>
          <a:xfrm>
            <a:off x="1003469" y="701459"/>
            <a:ext cx="10595632" cy="1137502"/>
          </a:xfrm>
          <a:prstGeom prst="rect">
            <a:avLst/>
          </a:prstGeom>
        </p:spPr>
        <p:txBody>
          <a:bodyPr/>
          <a:lstStyle>
            <a:lvl1pPr algn="ctr">
              <a:defRPr/>
            </a:lvl1pPr>
          </a:lstStyle>
          <a:p>
            <a:r>
              <a:rPr lang="en-US" dirty="0"/>
              <a:t>CLICK TO EDIT MASTER TITLE STYLE</a:t>
            </a:r>
          </a:p>
        </p:txBody>
      </p:sp>
      <p:sp>
        <p:nvSpPr>
          <p:cNvPr id="5" name="Text Placeholder 7">
            <a:extLst>
              <a:ext uri="{FF2B5EF4-FFF2-40B4-BE49-F238E27FC236}">
                <a16:creationId xmlns:a16="http://schemas.microsoft.com/office/drawing/2014/main" id="{2E8F7C35-E5F2-9238-AADB-5AED760D28B4}"/>
              </a:ext>
            </a:extLst>
          </p:cNvPr>
          <p:cNvSpPr>
            <a:spLocks noGrp="1"/>
          </p:cNvSpPr>
          <p:nvPr>
            <p:ph type="body" sz="quarter" idx="14"/>
          </p:nvPr>
        </p:nvSpPr>
        <p:spPr>
          <a:xfrm>
            <a:off x="1003300" y="5262880"/>
            <a:ext cx="10595631" cy="91408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Picture Placeholder 2">
            <a:extLst>
              <a:ext uri="{FF2B5EF4-FFF2-40B4-BE49-F238E27FC236}">
                <a16:creationId xmlns:a16="http://schemas.microsoft.com/office/drawing/2014/main" id="{A4984E6C-6192-4D7E-1FA7-1E876DA434DA}"/>
              </a:ext>
            </a:extLst>
          </p:cNvPr>
          <p:cNvSpPr>
            <a:spLocks noGrp="1"/>
          </p:cNvSpPr>
          <p:nvPr>
            <p:ph type="pic" idx="1"/>
          </p:nvPr>
        </p:nvSpPr>
        <p:spPr>
          <a:xfrm>
            <a:off x="1003300" y="1838961"/>
            <a:ext cx="10595631" cy="3423919"/>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390139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Picture Placeholder 2">
            <a:extLst>
              <a:ext uri="{FF2B5EF4-FFF2-40B4-BE49-F238E27FC236}">
                <a16:creationId xmlns:a16="http://schemas.microsoft.com/office/drawing/2014/main" id="{EE5684EB-E825-F779-BFCA-195D111B9F51}"/>
              </a:ext>
            </a:extLst>
          </p:cNvPr>
          <p:cNvSpPr>
            <a:spLocks noGrp="1"/>
          </p:cNvSpPr>
          <p:nvPr>
            <p:ph type="pic" idx="1"/>
          </p:nvPr>
        </p:nvSpPr>
        <p:spPr>
          <a:xfrm>
            <a:off x="7950198" y="0"/>
            <a:ext cx="4241801"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13DD22FE-A7EA-C95C-4E4A-5642CFD24942}"/>
              </a:ext>
            </a:extLst>
          </p:cNvPr>
          <p:cNvSpPr>
            <a:spLocks noGrp="1"/>
          </p:cNvSpPr>
          <p:nvPr>
            <p:ph type="title" hasCustomPrompt="1"/>
          </p:nvPr>
        </p:nvSpPr>
        <p:spPr>
          <a:xfrm>
            <a:off x="1003469" y="701458"/>
            <a:ext cx="6362364" cy="1897695"/>
          </a:xfrm>
          <a:prstGeom prst="rect">
            <a:avLst/>
          </a:prstGeom>
        </p:spPr>
        <p:txBody>
          <a:bodyPr/>
          <a:lstStyle/>
          <a:p>
            <a:r>
              <a:rPr lang="en-US"/>
              <a:t>CLICK TO EDIT MASTER TITLE STYLE</a:t>
            </a:r>
          </a:p>
        </p:txBody>
      </p:sp>
      <p:sp>
        <p:nvSpPr>
          <p:cNvPr id="4" name="Content Placeholder 2">
            <a:extLst>
              <a:ext uri="{FF2B5EF4-FFF2-40B4-BE49-F238E27FC236}">
                <a16:creationId xmlns:a16="http://schemas.microsoft.com/office/drawing/2014/main" id="{F05376F3-1B79-A146-8308-AA57365511CD}"/>
              </a:ext>
            </a:extLst>
          </p:cNvPr>
          <p:cNvSpPr>
            <a:spLocks noGrp="1"/>
          </p:cNvSpPr>
          <p:nvPr>
            <p:ph idx="13"/>
          </p:nvPr>
        </p:nvSpPr>
        <p:spPr>
          <a:xfrm>
            <a:off x="1003466" y="2599153"/>
            <a:ext cx="6362364"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935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Picture Placeholder 2">
            <a:extLst>
              <a:ext uri="{FF2B5EF4-FFF2-40B4-BE49-F238E27FC236}">
                <a16:creationId xmlns:a16="http://schemas.microsoft.com/office/drawing/2014/main" id="{EE5684EB-E825-F779-BFCA-195D111B9F51}"/>
              </a:ext>
            </a:extLst>
          </p:cNvPr>
          <p:cNvSpPr>
            <a:spLocks noGrp="1"/>
          </p:cNvSpPr>
          <p:nvPr>
            <p:ph type="pic" idx="1"/>
          </p:nvPr>
        </p:nvSpPr>
        <p:spPr>
          <a:xfrm>
            <a:off x="434973" y="0"/>
            <a:ext cx="4241801"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13DD22FE-A7EA-C95C-4E4A-5642CFD24942}"/>
              </a:ext>
            </a:extLst>
          </p:cNvPr>
          <p:cNvSpPr>
            <a:spLocks noGrp="1"/>
          </p:cNvSpPr>
          <p:nvPr>
            <p:ph type="title" hasCustomPrompt="1"/>
          </p:nvPr>
        </p:nvSpPr>
        <p:spPr>
          <a:xfrm>
            <a:off x="5236740" y="701458"/>
            <a:ext cx="6362364" cy="1897695"/>
          </a:xfrm>
          <a:prstGeom prst="rect">
            <a:avLst/>
          </a:prstGeom>
        </p:spPr>
        <p:txBody>
          <a:bodyPr/>
          <a:lstStyle/>
          <a:p>
            <a:r>
              <a:rPr lang="en-US"/>
              <a:t>CLICK TO EDIT MASTER TITLE STYLE</a:t>
            </a:r>
          </a:p>
        </p:txBody>
      </p:sp>
      <p:sp>
        <p:nvSpPr>
          <p:cNvPr id="4" name="Content Placeholder 2">
            <a:extLst>
              <a:ext uri="{FF2B5EF4-FFF2-40B4-BE49-F238E27FC236}">
                <a16:creationId xmlns:a16="http://schemas.microsoft.com/office/drawing/2014/main" id="{F05376F3-1B79-A146-8308-AA57365511CD}"/>
              </a:ext>
            </a:extLst>
          </p:cNvPr>
          <p:cNvSpPr>
            <a:spLocks noGrp="1"/>
          </p:cNvSpPr>
          <p:nvPr>
            <p:ph idx="13"/>
          </p:nvPr>
        </p:nvSpPr>
        <p:spPr>
          <a:xfrm>
            <a:off x="5236737" y="2599153"/>
            <a:ext cx="6362364"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83656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9" name="Picture Placeholder 7">
            <a:extLst>
              <a:ext uri="{FF2B5EF4-FFF2-40B4-BE49-F238E27FC236}">
                <a16:creationId xmlns:a16="http://schemas.microsoft.com/office/drawing/2014/main" id="{071D2063-D804-69D2-8438-2C201CD9526D}"/>
              </a:ext>
            </a:extLst>
          </p:cNvPr>
          <p:cNvSpPr>
            <a:spLocks noGrp="1"/>
          </p:cNvSpPr>
          <p:nvPr>
            <p:ph type="pic" sz="quarter" idx="13"/>
          </p:nvPr>
        </p:nvSpPr>
        <p:spPr>
          <a:xfrm>
            <a:off x="1003300" y="2201863"/>
            <a:ext cx="3588704" cy="3587750"/>
          </a:xfrm>
        </p:spPr>
        <p:txBody>
          <a:bodyPr/>
          <a:lstStyle/>
          <a:p>
            <a:r>
              <a:rPr lang="en-US"/>
              <a:t>Click icon to add picture</a:t>
            </a:r>
          </a:p>
        </p:txBody>
      </p:sp>
      <p:sp>
        <p:nvSpPr>
          <p:cNvPr id="12" name="Text Placeholder 10">
            <a:extLst>
              <a:ext uri="{FF2B5EF4-FFF2-40B4-BE49-F238E27FC236}">
                <a16:creationId xmlns:a16="http://schemas.microsoft.com/office/drawing/2014/main" id="{D56B0259-0557-1DBF-4143-2F7F6FCAEF74}"/>
              </a:ext>
            </a:extLst>
          </p:cNvPr>
          <p:cNvSpPr>
            <a:spLocks noGrp="1"/>
          </p:cNvSpPr>
          <p:nvPr>
            <p:ph type="body" sz="quarter" idx="14" hasCustomPrompt="1"/>
          </p:nvPr>
        </p:nvSpPr>
        <p:spPr>
          <a:xfrm>
            <a:off x="5208588" y="2201863"/>
            <a:ext cx="6391275" cy="1227137"/>
          </a:xfrm>
        </p:spPr>
        <p:txBody>
          <a:bodyPr anchor="b" anchorCtr="0">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3" name="Text Placeholder 10">
            <a:extLst>
              <a:ext uri="{FF2B5EF4-FFF2-40B4-BE49-F238E27FC236}">
                <a16:creationId xmlns:a16="http://schemas.microsoft.com/office/drawing/2014/main" id="{A62C0D75-EFFD-892A-1BF0-5571AEAA6E57}"/>
              </a:ext>
            </a:extLst>
          </p:cNvPr>
          <p:cNvSpPr>
            <a:spLocks noGrp="1"/>
          </p:cNvSpPr>
          <p:nvPr>
            <p:ph type="body" sz="quarter" idx="15" hasCustomPrompt="1"/>
          </p:nvPr>
        </p:nvSpPr>
        <p:spPr>
          <a:xfrm>
            <a:off x="5208588" y="3508859"/>
            <a:ext cx="6391275" cy="885371"/>
          </a:xfrm>
        </p:spPr>
        <p:txBody>
          <a:bodyPr anchor="t" anchorCtr="0">
            <a:normAutofit/>
          </a:bodyPr>
          <a:lstStyle>
            <a:lvl1pPr marL="0" indent="0">
              <a:buNone/>
              <a:defRPr sz="2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Company</a:t>
            </a:r>
          </a:p>
        </p:txBody>
      </p:sp>
      <p:sp>
        <p:nvSpPr>
          <p:cNvPr id="14" name="Text Placeholder 10">
            <a:extLst>
              <a:ext uri="{FF2B5EF4-FFF2-40B4-BE49-F238E27FC236}">
                <a16:creationId xmlns:a16="http://schemas.microsoft.com/office/drawing/2014/main" id="{0BB5D7DB-9AB8-F92D-C12F-B7808AA6F2CE}"/>
              </a:ext>
            </a:extLst>
          </p:cNvPr>
          <p:cNvSpPr>
            <a:spLocks noGrp="1"/>
          </p:cNvSpPr>
          <p:nvPr>
            <p:ph type="body" sz="quarter" idx="16" hasCustomPrompt="1"/>
          </p:nvPr>
        </p:nvSpPr>
        <p:spPr>
          <a:xfrm>
            <a:off x="5208588" y="4474089"/>
            <a:ext cx="6391275" cy="885371"/>
          </a:xfrm>
        </p:spPr>
        <p:txBody>
          <a:bodyPr anchor="t" anchorCtr="0">
            <a:normAutofit/>
          </a:bodyPr>
          <a:lstStyle>
            <a:lvl1pPr marL="0" indent="0">
              <a:buNone/>
              <a:defRPr sz="18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email address | phone number | social media handle</a:t>
            </a:r>
          </a:p>
        </p:txBody>
      </p:sp>
    </p:spTree>
    <p:extLst>
      <p:ext uri="{BB962C8B-B14F-4D97-AF65-F5344CB8AC3E}">
        <p14:creationId xmlns:p14="http://schemas.microsoft.com/office/powerpoint/2010/main" val="197396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Catalys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 name="Rectangle 1">
            <a:extLst>
              <a:ext uri="{FF2B5EF4-FFF2-40B4-BE49-F238E27FC236}">
                <a16:creationId xmlns:a16="http://schemas.microsoft.com/office/drawing/2014/main" id="{1250EAE4-0166-B191-68F8-F114298E2C4A}"/>
              </a:ext>
            </a:extLst>
          </p:cNvPr>
          <p:cNvSpPr/>
          <p:nvPr userDrawn="1"/>
        </p:nvSpPr>
        <p:spPr>
          <a:xfrm>
            <a:off x="406570" y="0"/>
            <a:ext cx="4445170" cy="6858000"/>
          </a:xfrm>
          <a:prstGeom prst="rect">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91A632B-1CFC-748A-5452-024DB48D3C1E}"/>
              </a:ext>
            </a:extLst>
          </p:cNvPr>
          <p:cNvSpPr txBox="1"/>
          <p:nvPr userDrawn="1"/>
        </p:nvSpPr>
        <p:spPr>
          <a:xfrm>
            <a:off x="5198301" y="701458"/>
            <a:ext cx="6400800" cy="5486400"/>
          </a:xfrm>
          <a:prstGeom prst="rect">
            <a:avLst/>
          </a:prstGeom>
          <a:noFill/>
        </p:spPr>
        <p:txBody>
          <a:bodyPr wrap="square" rtlCol="0" anchor="t" anchorCtr="0">
            <a:normAutofit fontScale="77500" lnSpcReduction="20000"/>
          </a:bodyPr>
          <a:lstStyle/>
          <a:p>
            <a:pPr>
              <a:lnSpc>
                <a:spcPct val="150000"/>
              </a:lnSpc>
              <a:spcAft>
                <a:spcPts val="1200"/>
              </a:spcAft>
            </a:pPr>
            <a:r>
              <a:rPr lang="en-US" sz="2000">
                <a:latin typeface="Arial" panose="020B0604020202020204" pitchFamily="34" charset="0"/>
                <a:cs typeface="Arial" panose="020B0604020202020204" pitchFamily="34" charset="0"/>
              </a:rPr>
              <a:t>Catalyst is a global nonprofit supported by many of the world’s most powerful CEOs and leading companies to help build workplaces that work for women. Founded in 1962, Catalyst drives change with preeminent thought leadership, actionable solutions, and a galvanized community of multinational corporations to accelerate and advance women into leadership—because progress for women is progress for everyone.</a:t>
            </a:r>
          </a:p>
          <a:p>
            <a:pPr>
              <a:lnSpc>
                <a:spcPct val="150000"/>
              </a:lnSpc>
              <a:spcAft>
                <a:spcPts val="1200"/>
              </a:spcAft>
            </a:pPr>
            <a:r>
              <a:rPr lang="en-US" sz="2000">
                <a:latin typeface="Arial" panose="020B0604020202020204" pitchFamily="34" charset="0"/>
                <a:cs typeface="Arial" panose="020B0604020202020204" pitchFamily="34" charset="0"/>
              </a:rPr>
              <a:t>Our mission, vision, and values are grounded in 60 years of experience in accelerating change. Now, corporate leaders have an unprecedented opportunity and challenge: to reimagine the workplace so that it is truly inclusive. Those who don’t participate in The Great Reimagining will lose out on talent and may find themselves left behind. Only through more equitable and inclusive workplaces can we truly make work work for women—and for everyone.</a:t>
            </a:r>
          </a:p>
        </p:txBody>
      </p:sp>
      <p:cxnSp>
        <p:nvCxnSpPr>
          <p:cNvPr id="15" name="Straight Connector 14">
            <a:extLst>
              <a:ext uri="{FF2B5EF4-FFF2-40B4-BE49-F238E27FC236}">
                <a16:creationId xmlns:a16="http://schemas.microsoft.com/office/drawing/2014/main" id="{7DADA212-B10E-3D73-4C03-F803BDD76756}"/>
              </a:ext>
            </a:extLst>
          </p:cNvPr>
          <p:cNvCxnSpPr>
            <a:cxnSpLocks/>
          </p:cNvCxnSpPr>
          <p:nvPr userDrawn="1"/>
        </p:nvCxnSpPr>
        <p:spPr>
          <a:xfrm>
            <a:off x="1096066" y="2157642"/>
            <a:ext cx="91440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9D72ED-1D5D-0EC3-FCAA-EFA8515F9AA8}"/>
              </a:ext>
            </a:extLst>
          </p:cNvPr>
          <p:cNvSpPr txBox="1">
            <a:spLocks/>
          </p:cNvSpPr>
          <p:nvPr userDrawn="1"/>
        </p:nvSpPr>
        <p:spPr>
          <a:xfrm>
            <a:off x="1003469" y="2516160"/>
            <a:ext cx="3276432" cy="3671698"/>
          </a:xfrm>
          <a:prstGeom prst="rect">
            <a:avLst/>
          </a:prstGeom>
        </p:spPr>
        <p:txBody>
          <a:bodyPr vert="horz" lIns="91440" tIns="45720" rIns="91440" bIns="45720" rtlCol="0" anchor="t" anchorCtr="0">
            <a:normAutofit fontScale="90000"/>
          </a:bodyPr>
          <a:lst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a:lstStyle>
          <a:p>
            <a:pPr>
              <a:spcAft>
                <a:spcPts val="1200"/>
              </a:spcAft>
            </a:pPr>
            <a:r>
              <a:rPr lang="en-US" sz="2000" b="1">
                <a:solidFill>
                  <a:schemeClr val="bg1"/>
                </a:solidFill>
                <a:latin typeface="Arial" panose="020B0604020202020204" pitchFamily="34" charset="0"/>
                <a:cs typeface="Arial" panose="020B0604020202020204" pitchFamily="34" charset="0"/>
              </a:rPr>
              <a:t>Our Mission:</a:t>
            </a:r>
            <a:br>
              <a:rPr lang="en-US" sz="2000">
                <a:solidFill>
                  <a:schemeClr val="bg1"/>
                </a:solidFill>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Catalyst accelerates progress for women through workplace inclusion.</a:t>
            </a:r>
            <a:br>
              <a:rPr lang="en-US" sz="2000">
                <a:solidFill>
                  <a:schemeClr val="bg1"/>
                </a:solidFill>
                <a:latin typeface="Arial" panose="020B0604020202020204" pitchFamily="34" charset="0"/>
                <a:cs typeface="Arial" panose="020B0604020202020204" pitchFamily="34" charset="0"/>
              </a:rPr>
            </a:br>
            <a:br>
              <a:rPr lang="en-US" sz="2000">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Our Vision:</a:t>
            </a:r>
            <a:br>
              <a:rPr lang="en-US" sz="2000">
                <a:solidFill>
                  <a:schemeClr val="bg1"/>
                </a:solidFill>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Catalyst believes that workplaces that work for women work for everyone.</a:t>
            </a:r>
            <a:br>
              <a:rPr lang="en-US" sz="2000">
                <a:solidFill>
                  <a:schemeClr val="bg1"/>
                </a:solidFill>
                <a:latin typeface="Arial" panose="020B0604020202020204" pitchFamily="34" charset="0"/>
                <a:cs typeface="Arial" panose="020B0604020202020204" pitchFamily="34" charset="0"/>
              </a:rPr>
            </a:br>
            <a:br>
              <a:rPr lang="en-US" sz="2000">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Our Values:</a:t>
            </a:r>
            <a:br>
              <a:rPr lang="en-US" sz="2000">
                <a:solidFill>
                  <a:schemeClr val="bg1"/>
                </a:solidFill>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We infuse all our work with respect, collaboration, accountability, and impact.</a:t>
            </a:r>
            <a:endParaRPr lang="en-US" sz="360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82BE1060-D88B-80B1-0A64-59CED6258654}"/>
              </a:ext>
            </a:extLst>
          </p:cNvPr>
          <p:cNvSpPr txBox="1">
            <a:spLocks/>
          </p:cNvSpPr>
          <p:nvPr userDrawn="1"/>
        </p:nvSpPr>
        <p:spPr>
          <a:xfrm>
            <a:off x="1003469" y="701458"/>
            <a:ext cx="3276432" cy="1089529"/>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a:lstStyle>
          <a:p>
            <a:pPr>
              <a:spcAft>
                <a:spcPts val="1200"/>
              </a:spcAft>
            </a:pPr>
            <a:r>
              <a:rPr lang="en-US" sz="3600" b="1" cap="all" dirty="0">
                <a:solidFill>
                  <a:schemeClr val="bg1"/>
                </a:solidFill>
                <a:latin typeface="Arial" panose="020B0604020202020204" pitchFamily="34" charset="0"/>
                <a:cs typeface="Arial" panose="020B0604020202020204" pitchFamily="34" charset="0"/>
              </a:rPr>
              <a:t>About Catalyst</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10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Head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0" name="Picture Placeholder 17">
            <a:extLst>
              <a:ext uri="{FF2B5EF4-FFF2-40B4-BE49-F238E27FC236}">
                <a16:creationId xmlns:a16="http://schemas.microsoft.com/office/drawing/2014/main" id="{2E903806-FE97-32A8-1A29-589C4E1F6828}"/>
              </a:ext>
            </a:extLst>
          </p:cNvPr>
          <p:cNvSpPr>
            <a:spLocks noGrp="1"/>
          </p:cNvSpPr>
          <p:nvPr>
            <p:ph type="pic" sz="quarter" idx="13"/>
          </p:nvPr>
        </p:nvSpPr>
        <p:spPr>
          <a:xfrm>
            <a:off x="2292350" y="2201863"/>
            <a:ext cx="2530892" cy="2546600"/>
          </a:xfrm>
        </p:spPr>
        <p:txBody>
          <a:bodyPr/>
          <a:lstStyle/>
          <a:p>
            <a:r>
              <a:rPr lang="en-US"/>
              <a:t>Click icon to add picture</a:t>
            </a:r>
          </a:p>
        </p:txBody>
      </p:sp>
      <p:sp>
        <p:nvSpPr>
          <p:cNvPr id="21" name="Picture Placeholder 17">
            <a:extLst>
              <a:ext uri="{FF2B5EF4-FFF2-40B4-BE49-F238E27FC236}">
                <a16:creationId xmlns:a16="http://schemas.microsoft.com/office/drawing/2014/main" id="{DA3B492C-B6E8-C135-1A94-1EA13EEC7284}"/>
              </a:ext>
            </a:extLst>
          </p:cNvPr>
          <p:cNvSpPr>
            <a:spLocks noGrp="1"/>
          </p:cNvSpPr>
          <p:nvPr>
            <p:ph type="pic" sz="quarter" idx="14"/>
          </p:nvPr>
        </p:nvSpPr>
        <p:spPr>
          <a:xfrm>
            <a:off x="7779327" y="2201863"/>
            <a:ext cx="2530892" cy="2546600"/>
          </a:xfrm>
        </p:spPr>
        <p:txBody>
          <a:bodyPr/>
          <a:lstStyle/>
          <a:p>
            <a:r>
              <a:rPr lang="en-US"/>
              <a:t>Click icon to add picture</a:t>
            </a:r>
          </a:p>
        </p:txBody>
      </p:sp>
      <p:sp>
        <p:nvSpPr>
          <p:cNvPr id="24" name="Text Placeholder 22">
            <a:extLst>
              <a:ext uri="{FF2B5EF4-FFF2-40B4-BE49-F238E27FC236}">
                <a16:creationId xmlns:a16="http://schemas.microsoft.com/office/drawing/2014/main" id="{43CEEB7F-E4C7-D8C2-FAB5-75A6F093C510}"/>
              </a:ext>
            </a:extLst>
          </p:cNvPr>
          <p:cNvSpPr>
            <a:spLocks noGrp="1"/>
          </p:cNvSpPr>
          <p:nvPr>
            <p:ph type="body" sz="quarter" idx="15" hasCustomPrompt="1"/>
          </p:nvPr>
        </p:nvSpPr>
        <p:spPr>
          <a:xfrm>
            <a:off x="1003300" y="4954588"/>
            <a:ext cx="5092700" cy="369332"/>
          </a:xfrm>
        </p:spPr>
        <p:txBody>
          <a:bodyPr>
            <a:normAutofit/>
          </a:bodyPr>
          <a:lstStyle>
            <a:lvl1pPr marL="0" indent="0" algn="ctr">
              <a:buNone/>
              <a:defRPr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25" name="Text Placeholder 22">
            <a:extLst>
              <a:ext uri="{FF2B5EF4-FFF2-40B4-BE49-F238E27FC236}">
                <a16:creationId xmlns:a16="http://schemas.microsoft.com/office/drawing/2014/main" id="{23E3F5BC-1C8C-6376-2EA8-918682D52B70}"/>
              </a:ext>
            </a:extLst>
          </p:cNvPr>
          <p:cNvSpPr>
            <a:spLocks noGrp="1"/>
          </p:cNvSpPr>
          <p:nvPr>
            <p:ph type="body" sz="quarter" idx="16" hasCustomPrompt="1"/>
          </p:nvPr>
        </p:nvSpPr>
        <p:spPr>
          <a:xfrm>
            <a:off x="1003300" y="5390891"/>
            <a:ext cx="5092700" cy="774571"/>
          </a:xfrm>
        </p:spPr>
        <p:txBody>
          <a:bodyPr>
            <a:normAutofit/>
          </a:bodyPr>
          <a:lstStyle>
            <a:lvl1pPr marL="0" indent="0" algn="ctr">
              <a:buNone/>
              <a:defRPr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26" name="Text Placeholder 22">
            <a:extLst>
              <a:ext uri="{FF2B5EF4-FFF2-40B4-BE49-F238E27FC236}">
                <a16:creationId xmlns:a16="http://schemas.microsoft.com/office/drawing/2014/main" id="{F42D4379-FA7E-E5E2-51AC-2FDB72751AD7}"/>
              </a:ext>
            </a:extLst>
          </p:cNvPr>
          <p:cNvSpPr>
            <a:spLocks noGrp="1"/>
          </p:cNvSpPr>
          <p:nvPr>
            <p:ph type="body" sz="quarter" idx="17" hasCustomPrompt="1"/>
          </p:nvPr>
        </p:nvSpPr>
        <p:spPr>
          <a:xfrm>
            <a:off x="1003300" y="6232433"/>
            <a:ext cx="5092700" cy="313932"/>
          </a:xfrm>
        </p:spPr>
        <p:txBody>
          <a:bodyPr>
            <a:normAutofit/>
          </a:bodyPr>
          <a:lstStyle>
            <a:lvl1pPr marL="0" indent="0" algn="ctr">
              <a:buNone/>
              <a:defRPr sz="16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27" name="Text Placeholder 22">
            <a:extLst>
              <a:ext uri="{FF2B5EF4-FFF2-40B4-BE49-F238E27FC236}">
                <a16:creationId xmlns:a16="http://schemas.microsoft.com/office/drawing/2014/main" id="{4051A865-7D1C-EF89-2351-7486B26B510E}"/>
              </a:ext>
            </a:extLst>
          </p:cNvPr>
          <p:cNvSpPr>
            <a:spLocks noGrp="1"/>
          </p:cNvSpPr>
          <p:nvPr>
            <p:ph type="body" sz="quarter" idx="18" hasCustomPrompt="1"/>
          </p:nvPr>
        </p:nvSpPr>
        <p:spPr>
          <a:xfrm>
            <a:off x="6506401" y="4954588"/>
            <a:ext cx="5092700" cy="369332"/>
          </a:xfrm>
        </p:spPr>
        <p:txBody>
          <a:bodyPr>
            <a:normAutofit/>
          </a:bodyPr>
          <a:lstStyle>
            <a:lvl1pPr marL="0" indent="0" algn="ctr">
              <a:buNone/>
              <a:defRPr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28" name="Text Placeholder 22">
            <a:extLst>
              <a:ext uri="{FF2B5EF4-FFF2-40B4-BE49-F238E27FC236}">
                <a16:creationId xmlns:a16="http://schemas.microsoft.com/office/drawing/2014/main" id="{E7EEED3A-06A6-9B0F-381A-DA285B8CCA00}"/>
              </a:ext>
            </a:extLst>
          </p:cNvPr>
          <p:cNvSpPr>
            <a:spLocks noGrp="1"/>
          </p:cNvSpPr>
          <p:nvPr>
            <p:ph type="body" sz="quarter" idx="19" hasCustomPrompt="1"/>
          </p:nvPr>
        </p:nvSpPr>
        <p:spPr>
          <a:xfrm>
            <a:off x="6506401" y="5390891"/>
            <a:ext cx="5092700" cy="774571"/>
          </a:xfrm>
        </p:spPr>
        <p:txBody>
          <a:bodyPr>
            <a:normAutofit/>
          </a:bodyPr>
          <a:lstStyle>
            <a:lvl1pPr marL="0" indent="0" algn="ctr">
              <a:buNone/>
              <a:defRPr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29" name="Text Placeholder 22">
            <a:extLst>
              <a:ext uri="{FF2B5EF4-FFF2-40B4-BE49-F238E27FC236}">
                <a16:creationId xmlns:a16="http://schemas.microsoft.com/office/drawing/2014/main" id="{86680686-064D-A9CF-50E2-9C095FFC6EAD}"/>
              </a:ext>
            </a:extLst>
          </p:cNvPr>
          <p:cNvSpPr>
            <a:spLocks noGrp="1"/>
          </p:cNvSpPr>
          <p:nvPr>
            <p:ph type="body" sz="quarter" idx="20" hasCustomPrompt="1"/>
          </p:nvPr>
        </p:nvSpPr>
        <p:spPr>
          <a:xfrm>
            <a:off x="6506401" y="6232433"/>
            <a:ext cx="5092700" cy="313932"/>
          </a:xfrm>
        </p:spPr>
        <p:txBody>
          <a:bodyPr>
            <a:normAutofit/>
          </a:bodyPr>
          <a:lstStyle>
            <a:lvl1pPr marL="0" indent="0" algn="ctr">
              <a:buNone/>
              <a:defRPr sz="16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Tree>
    <p:extLst>
      <p:ext uri="{BB962C8B-B14F-4D97-AF65-F5344CB8AC3E}">
        <p14:creationId xmlns:p14="http://schemas.microsoft.com/office/powerpoint/2010/main" val="2824070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Head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0" name="Picture Placeholder 17">
            <a:extLst>
              <a:ext uri="{FF2B5EF4-FFF2-40B4-BE49-F238E27FC236}">
                <a16:creationId xmlns:a16="http://schemas.microsoft.com/office/drawing/2014/main" id="{2E903806-FE97-32A8-1A29-589C4E1F6828}"/>
              </a:ext>
            </a:extLst>
          </p:cNvPr>
          <p:cNvSpPr>
            <a:spLocks noGrp="1"/>
          </p:cNvSpPr>
          <p:nvPr>
            <p:ph type="pic" sz="quarter" idx="13"/>
          </p:nvPr>
        </p:nvSpPr>
        <p:spPr>
          <a:xfrm>
            <a:off x="1367357" y="2201863"/>
            <a:ext cx="2530892" cy="2546600"/>
          </a:xfrm>
        </p:spPr>
        <p:txBody>
          <a:bodyPr/>
          <a:lstStyle/>
          <a:p>
            <a:r>
              <a:rPr lang="en-US"/>
              <a:t>Click icon to add picture</a:t>
            </a:r>
          </a:p>
        </p:txBody>
      </p:sp>
      <p:sp>
        <p:nvSpPr>
          <p:cNvPr id="21" name="Picture Placeholder 17">
            <a:extLst>
              <a:ext uri="{FF2B5EF4-FFF2-40B4-BE49-F238E27FC236}">
                <a16:creationId xmlns:a16="http://schemas.microsoft.com/office/drawing/2014/main" id="{DA3B492C-B6E8-C135-1A94-1EA13EEC7284}"/>
              </a:ext>
            </a:extLst>
          </p:cNvPr>
          <p:cNvSpPr>
            <a:spLocks noGrp="1"/>
          </p:cNvSpPr>
          <p:nvPr>
            <p:ph type="pic" sz="quarter" idx="14"/>
          </p:nvPr>
        </p:nvSpPr>
        <p:spPr>
          <a:xfrm>
            <a:off x="5043899" y="2201863"/>
            <a:ext cx="2530892" cy="2546600"/>
          </a:xfrm>
        </p:spPr>
        <p:txBody>
          <a:bodyPr/>
          <a:lstStyle/>
          <a:p>
            <a:r>
              <a:rPr lang="en-US"/>
              <a:t>Click icon to add picture</a:t>
            </a:r>
          </a:p>
        </p:txBody>
      </p:sp>
      <p:sp>
        <p:nvSpPr>
          <p:cNvPr id="11" name="Text Placeholder 22">
            <a:extLst>
              <a:ext uri="{FF2B5EF4-FFF2-40B4-BE49-F238E27FC236}">
                <a16:creationId xmlns:a16="http://schemas.microsoft.com/office/drawing/2014/main" id="{574B7142-094C-17E2-6BDE-CDF2D9997163}"/>
              </a:ext>
            </a:extLst>
          </p:cNvPr>
          <p:cNvSpPr>
            <a:spLocks noGrp="1"/>
          </p:cNvSpPr>
          <p:nvPr>
            <p:ph type="body" sz="quarter" idx="15" hasCustomPrompt="1"/>
          </p:nvPr>
        </p:nvSpPr>
        <p:spPr>
          <a:xfrm>
            <a:off x="1003300" y="4954588"/>
            <a:ext cx="3242549" cy="369332"/>
          </a:xfrm>
        </p:spPr>
        <p:txBody>
          <a:bodyPr>
            <a:normAutofit/>
          </a:bodyPr>
          <a:lstStyle>
            <a:lvl1pPr marL="0" indent="0" algn="ctr">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12" name="Text Placeholder 22">
            <a:extLst>
              <a:ext uri="{FF2B5EF4-FFF2-40B4-BE49-F238E27FC236}">
                <a16:creationId xmlns:a16="http://schemas.microsoft.com/office/drawing/2014/main" id="{AF3140C7-7A8C-5074-707F-1A81EECC99D3}"/>
              </a:ext>
            </a:extLst>
          </p:cNvPr>
          <p:cNvSpPr>
            <a:spLocks noGrp="1"/>
          </p:cNvSpPr>
          <p:nvPr>
            <p:ph type="body" sz="quarter" idx="16" hasCustomPrompt="1"/>
          </p:nvPr>
        </p:nvSpPr>
        <p:spPr>
          <a:xfrm>
            <a:off x="1003300" y="5390891"/>
            <a:ext cx="3242549" cy="663771"/>
          </a:xfrm>
        </p:spPr>
        <p:txBody>
          <a:bodyPr>
            <a:normAutofit/>
          </a:bodyPr>
          <a:lstStyle>
            <a:lvl1pPr marL="0" indent="0" algn="ctr">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13" name="Text Placeholder 22">
            <a:extLst>
              <a:ext uri="{FF2B5EF4-FFF2-40B4-BE49-F238E27FC236}">
                <a16:creationId xmlns:a16="http://schemas.microsoft.com/office/drawing/2014/main" id="{F41ECE77-8D09-134B-ED48-54C157A3B969}"/>
              </a:ext>
            </a:extLst>
          </p:cNvPr>
          <p:cNvSpPr>
            <a:spLocks noGrp="1"/>
          </p:cNvSpPr>
          <p:nvPr>
            <p:ph type="body" sz="quarter" idx="17" hasCustomPrompt="1"/>
          </p:nvPr>
        </p:nvSpPr>
        <p:spPr>
          <a:xfrm>
            <a:off x="1003300" y="6126100"/>
            <a:ext cx="3242549" cy="480131"/>
          </a:xfrm>
        </p:spPr>
        <p:txBody>
          <a:bodyPr wrap="square">
            <a:normAutofit/>
          </a:bodyPr>
          <a:lstStyle>
            <a:lvl1pPr marL="0" indent="0" algn="ctr">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14" name="Picture Placeholder 17">
            <a:extLst>
              <a:ext uri="{FF2B5EF4-FFF2-40B4-BE49-F238E27FC236}">
                <a16:creationId xmlns:a16="http://schemas.microsoft.com/office/drawing/2014/main" id="{AA2997D5-CB41-5587-974A-0C1995904174}"/>
              </a:ext>
            </a:extLst>
          </p:cNvPr>
          <p:cNvSpPr>
            <a:spLocks noGrp="1"/>
          </p:cNvSpPr>
          <p:nvPr>
            <p:ph type="pic" sz="quarter" idx="21"/>
          </p:nvPr>
        </p:nvSpPr>
        <p:spPr>
          <a:xfrm>
            <a:off x="8704314" y="2201863"/>
            <a:ext cx="2530892" cy="2546600"/>
          </a:xfrm>
        </p:spPr>
        <p:txBody>
          <a:bodyPr/>
          <a:lstStyle/>
          <a:p>
            <a:r>
              <a:rPr lang="en-US"/>
              <a:t>Click icon to add picture</a:t>
            </a:r>
          </a:p>
        </p:txBody>
      </p:sp>
      <p:sp>
        <p:nvSpPr>
          <p:cNvPr id="15" name="Text Placeholder 22">
            <a:extLst>
              <a:ext uri="{FF2B5EF4-FFF2-40B4-BE49-F238E27FC236}">
                <a16:creationId xmlns:a16="http://schemas.microsoft.com/office/drawing/2014/main" id="{0F3D96DD-9DF0-384D-6D0E-65F4C298AD32}"/>
              </a:ext>
            </a:extLst>
          </p:cNvPr>
          <p:cNvSpPr>
            <a:spLocks noGrp="1"/>
          </p:cNvSpPr>
          <p:nvPr>
            <p:ph type="body" sz="quarter" idx="22" hasCustomPrompt="1"/>
          </p:nvPr>
        </p:nvSpPr>
        <p:spPr>
          <a:xfrm>
            <a:off x="4679926" y="4954588"/>
            <a:ext cx="3242549" cy="369332"/>
          </a:xfrm>
        </p:spPr>
        <p:txBody>
          <a:bodyPr>
            <a:normAutofit/>
          </a:bodyPr>
          <a:lstStyle>
            <a:lvl1pPr marL="0" indent="0" algn="ctr">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16" name="Text Placeholder 22">
            <a:extLst>
              <a:ext uri="{FF2B5EF4-FFF2-40B4-BE49-F238E27FC236}">
                <a16:creationId xmlns:a16="http://schemas.microsoft.com/office/drawing/2014/main" id="{627D2154-7442-81D4-9C02-98ECEFD219C9}"/>
              </a:ext>
            </a:extLst>
          </p:cNvPr>
          <p:cNvSpPr>
            <a:spLocks noGrp="1"/>
          </p:cNvSpPr>
          <p:nvPr>
            <p:ph type="body" sz="quarter" idx="23" hasCustomPrompt="1"/>
          </p:nvPr>
        </p:nvSpPr>
        <p:spPr>
          <a:xfrm>
            <a:off x="4679926" y="5390891"/>
            <a:ext cx="3242549" cy="663771"/>
          </a:xfrm>
        </p:spPr>
        <p:txBody>
          <a:bodyPr>
            <a:normAutofit/>
          </a:bodyPr>
          <a:lstStyle>
            <a:lvl1pPr marL="0" indent="0" algn="ctr">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17" name="Text Placeholder 22">
            <a:extLst>
              <a:ext uri="{FF2B5EF4-FFF2-40B4-BE49-F238E27FC236}">
                <a16:creationId xmlns:a16="http://schemas.microsoft.com/office/drawing/2014/main" id="{2B7FC28B-EB1F-6506-025E-831A0BC91625}"/>
              </a:ext>
            </a:extLst>
          </p:cNvPr>
          <p:cNvSpPr>
            <a:spLocks noGrp="1"/>
          </p:cNvSpPr>
          <p:nvPr>
            <p:ph type="body" sz="quarter" idx="24" hasCustomPrompt="1"/>
          </p:nvPr>
        </p:nvSpPr>
        <p:spPr>
          <a:xfrm>
            <a:off x="4679926" y="6126100"/>
            <a:ext cx="3242549" cy="480131"/>
          </a:xfrm>
        </p:spPr>
        <p:txBody>
          <a:bodyPr wrap="square">
            <a:normAutofit/>
          </a:bodyPr>
          <a:lstStyle>
            <a:lvl1pPr marL="0" indent="0" algn="ctr">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18" name="Text Placeholder 22">
            <a:extLst>
              <a:ext uri="{FF2B5EF4-FFF2-40B4-BE49-F238E27FC236}">
                <a16:creationId xmlns:a16="http://schemas.microsoft.com/office/drawing/2014/main" id="{775D23DA-0211-3E59-BF9B-C77DE7D5DABC}"/>
              </a:ext>
            </a:extLst>
          </p:cNvPr>
          <p:cNvSpPr>
            <a:spLocks noGrp="1"/>
          </p:cNvSpPr>
          <p:nvPr>
            <p:ph type="body" sz="quarter" idx="25" hasCustomPrompt="1"/>
          </p:nvPr>
        </p:nvSpPr>
        <p:spPr>
          <a:xfrm>
            <a:off x="8356552" y="4954588"/>
            <a:ext cx="3242549" cy="369332"/>
          </a:xfrm>
        </p:spPr>
        <p:txBody>
          <a:bodyPr>
            <a:normAutofit/>
          </a:bodyPr>
          <a:lstStyle>
            <a:lvl1pPr marL="0" indent="0" algn="ctr">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19" name="Text Placeholder 22">
            <a:extLst>
              <a:ext uri="{FF2B5EF4-FFF2-40B4-BE49-F238E27FC236}">
                <a16:creationId xmlns:a16="http://schemas.microsoft.com/office/drawing/2014/main" id="{9EECFAD2-93C0-E192-BCBF-2CAC6F3FF3B9}"/>
              </a:ext>
            </a:extLst>
          </p:cNvPr>
          <p:cNvSpPr>
            <a:spLocks noGrp="1"/>
          </p:cNvSpPr>
          <p:nvPr>
            <p:ph type="body" sz="quarter" idx="26" hasCustomPrompt="1"/>
          </p:nvPr>
        </p:nvSpPr>
        <p:spPr>
          <a:xfrm>
            <a:off x="8356552" y="5390891"/>
            <a:ext cx="3242549" cy="663771"/>
          </a:xfrm>
        </p:spPr>
        <p:txBody>
          <a:bodyPr>
            <a:normAutofit/>
          </a:bodyPr>
          <a:lstStyle>
            <a:lvl1pPr marL="0" indent="0" algn="ctr">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22" name="Text Placeholder 22">
            <a:extLst>
              <a:ext uri="{FF2B5EF4-FFF2-40B4-BE49-F238E27FC236}">
                <a16:creationId xmlns:a16="http://schemas.microsoft.com/office/drawing/2014/main" id="{83FBC5A8-E2B4-DD39-9846-C7C3278FBA12}"/>
              </a:ext>
            </a:extLst>
          </p:cNvPr>
          <p:cNvSpPr>
            <a:spLocks noGrp="1"/>
          </p:cNvSpPr>
          <p:nvPr>
            <p:ph type="body" sz="quarter" idx="27" hasCustomPrompt="1"/>
          </p:nvPr>
        </p:nvSpPr>
        <p:spPr>
          <a:xfrm>
            <a:off x="8356552" y="6126100"/>
            <a:ext cx="3242549" cy="480131"/>
          </a:xfrm>
        </p:spPr>
        <p:txBody>
          <a:bodyPr wrap="square">
            <a:normAutofit/>
          </a:bodyPr>
          <a:lstStyle>
            <a:lvl1pPr marL="0" indent="0" algn="ctr">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Tree>
    <p:extLst>
      <p:ext uri="{BB962C8B-B14F-4D97-AF65-F5344CB8AC3E}">
        <p14:creationId xmlns:p14="http://schemas.microsoft.com/office/powerpoint/2010/main" val="1516084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Head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9" name="Text Placeholder 22">
            <a:extLst>
              <a:ext uri="{FF2B5EF4-FFF2-40B4-BE49-F238E27FC236}">
                <a16:creationId xmlns:a16="http://schemas.microsoft.com/office/drawing/2014/main" id="{95142521-5BB0-77E6-5D1B-7F13BB188C62}"/>
              </a:ext>
            </a:extLst>
          </p:cNvPr>
          <p:cNvSpPr>
            <a:spLocks noGrp="1"/>
          </p:cNvSpPr>
          <p:nvPr>
            <p:ph type="body" sz="quarter" idx="17" hasCustomPrompt="1"/>
          </p:nvPr>
        </p:nvSpPr>
        <p:spPr>
          <a:xfrm>
            <a:off x="2892175" y="2310757"/>
            <a:ext cx="3242549" cy="369332"/>
          </a:xfrm>
        </p:spPr>
        <p:txBody>
          <a:bodyPr>
            <a:normAutofit/>
          </a:bodyPr>
          <a:lstStyle>
            <a:lvl1pPr marL="0" indent="0" algn="l">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30" name="Text Placeholder 22">
            <a:extLst>
              <a:ext uri="{FF2B5EF4-FFF2-40B4-BE49-F238E27FC236}">
                <a16:creationId xmlns:a16="http://schemas.microsoft.com/office/drawing/2014/main" id="{FC6C94E5-4E50-9D6B-D782-8D7A05AECEC8}"/>
              </a:ext>
            </a:extLst>
          </p:cNvPr>
          <p:cNvSpPr>
            <a:spLocks noGrp="1"/>
          </p:cNvSpPr>
          <p:nvPr>
            <p:ph type="body" sz="quarter" idx="18" hasCustomPrompt="1"/>
          </p:nvPr>
        </p:nvSpPr>
        <p:spPr>
          <a:xfrm>
            <a:off x="2892175" y="2747060"/>
            <a:ext cx="3242549" cy="663771"/>
          </a:xfrm>
        </p:spPr>
        <p:txBody>
          <a:bodyPr>
            <a:normAutofit/>
          </a:bodyPr>
          <a:lstStyle>
            <a:lvl1pPr marL="0" indent="0" algn="l">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31" name="Text Placeholder 22">
            <a:extLst>
              <a:ext uri="{FF2B5EF4-FFF2-40B4-BE49-F238E27FC236}">
                <a16:creationId xmlns:a16="http://schemas.microsoft.com/office/drawing/2014/main" id="{1D1DE8F3-9D74-0E27-E4F8-83675AF50733}"/>
              </a:ext>
            </a:extLst>
          </p:cNvPr>
          <p:cNvSpPr>
            <a:spLocks noGrp="1"/>
          </p:cNvSpPr>
          <p:nvPr>
            <p:ph type="body" sz="quarter" idx="19" hasCustomPrompt="1"/>
          </p:nvPr>
        </p:nvSpPr>
        <p:spPr>
          <a:xfrm>
            <a:off x="2892175" y="3482269"/>
            <a:ext cx="3242549" cy="480131"/>
          </a:xfrm>
        </p:spPr>
        <p:txBody>
          <a:bodyPr wrap="square">
            <a:normAutofit/>
          </a:bodyPr>
          <a:lstStyle>
            <a:lvl1pPr marL="0" indent="0" algn="l">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35" name="Text Placeholder 22">
            <a:extLst>
              <a:ext uri="{FF2B5EF4-FFF2-40B4-BE49-F238E27FC236}">
                <a16:creationId xmlns:a16="http://schemas.microsoft.com/office/drawing/2014/main" id="{254DB7F1-E2A1-78CF-621F-7241D6E95E15}"/>
              </a:ext>
            </a:extLst>
          </p:cNvPr>
          <p:cNvSpPr>
            <a:spLocks noGrp="1"/>
          </p:cNvSpPr>
          <p:nvPr>
            <p:ph type="body" sz="quarter" idx="20" hasCustomPrompt="1"/>
          </p:nvPr>
        </p:nvSpPr>
        <p:spPr>
          <a:xfrm>
            <a:off x="2892175" y="4504483"/>
            <a:ext cx="3242549" cy="369332"/>
          </a:xfrm>
        </p:spPr>
        <p:txBody>
          <a:bodyPr>
            <a:normAutofit/>
          </a:bodyPr>
          <a:lstStyle>
            <a:lvl1pPr marL="0" indent="0" algn="l">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36" name="Text Placeholder 22">
            <a:extLst>
              <a:ext uri="{FF2B5EF4-FFF2-40B4-BE49-F238E27FC236}">
                <a16:creationId xmlns:a16="http://schemas.microsoft.com/office/drawing/2014/main" id="{91FD7BD9-6AA3-D6F5-9EDB-DB600F7AE979}"/>
              </a:ext>
            </a:extLst>
          </p:cNvPr>
          <p:cNvSpPr>
            <a:spLocks noGrp="1"/>
          </p:cNvSpPr>
          <p:nvPr>
            <p:ph type="body" sz="quarter" idx="21" hasCustomPrompt="1"/>
          </p:nvPr>
        </p:nvSpPr>
        <p:spPr>
          <a:xfrm>
            <a:off x="2892175" y="4940786"/>
            <a:ext cx="3242549" cy="663771"/>
          </a:xfrm>
        </p:spPr>
        <p:txBody>
          <a:bodyPr>
            <a:normAutofit/>
          </a:bodyPr>
          <a:lstStyle>
            <a:lvl1pPr marL="0" indent="0" algn="l">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37" name="Text Placeholder 22">
            <a:extLst>
              <a:ext uri="{FF2B5EF4-FFF2-40B4-BE49-F238E27FC236}">
                <a16:creationId xmlns:a16="http://schemas.microsoft.com/office/drawing/2014/main" id="{DF3730F4-3777-44E7-87FA-BEAF8F9927F6}"/>
              </a:ext>
            </a:extLst>
          </p:cNvPr>
          <p:cNvSpPr>
            <a:spLocks noGrp="1"/>
          </p:cNvSpPr>
          <p:nvPr>
            <p:ph type="body" sz="quarter" idx="22" hasCustomPrompt="1"/>
          </p:nvPr>
        </p:nvSpPr>
        <p:spPr>
          <a:xfrm>
            <a:off x="2892175" y="5675995"/>
            <a:ext cx="3242549" cy="480131"/>
          </a:xfrm>
        </p:spPr>
        <p:txBody>
          <a:bodyPr wrap="square">
            <a:normAutofit/>
          </a:bodyPr>
          <a:lstStyle>
            <a:lvl1pPr marL="0" indent="0" algn="l">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38" name="Text Placeholder 22">
            <a:extLst>
              <a:ext uri="{FF2B5EF4-FFF2-40B4-BE49-F238E27FC236}">
                <a16:creationId xmlns:a16="http://schemas.microsoft.com/office/drawing/2014/main" id="{C1A41580-D8FF-7203-04C7-F5016026BCF0}"/>
              </a:ext>
            </a:extLst>
          </p:cNvPr>
          <p:cNvSpPr>
            <a:spLocks noGrp="1"/>
          </p:cNvSpPr>
          <p:nvPr>
            <p:ph type="body" sz="quarter" idx="23" hasCustomPrompt="1"/>
          </p:nvPr>
        </p:nvSpPr>
        <p:spPr>
          <a:xfrm>
            <a:off x="8427500" y="2310757"/>
            <a:ext cx="3242549" cy="369332"/>
          </a:xfrm>
        </p:spPr>
        <p:txBody>
          <a:bodyPr>
            <a:normAutofit/>
          </a:bodyPr>
          <a:lstStyle>
            <a:lvl1pPr marL="0" indent="0" algn="l">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39" name="Text Placeholder 22">
            <a:extLst>
              <a:ext uri="{FF2B5EF4-FFF2-40B4-BE49-F238E27FC236}">
                <a16:creationId xmlns:a16="http://schemas.microsoft.com/office/drawing/2014/main" id="{E53A956A-1FC7-22D2-139B-3E7E13C02049}"/>
              </a:ext>
            </a:extLst>
          </p:cNvPr>
          <p:cNvSpPr>
            <a:spLocks noGrp="1"/>
          </p:cNvSpPr>
          <p:nvPr>
            <p:ph type="body" sz="quarter" idx="24" hasCustomPrompt="1"/>
          </p:nvPr>
        </p:nvSpPr>
        <p:spPr>
          <a:xfrm>
            <a:off x="8427500" y="2747060"/>
            <a:ext cx="3242549" cy="663771"/>
          </a:xfrm>
        </p:spPr>
        <p:txBody>
          <a:bodyPr>
            <a:normAutofit/>
          </a:bodyPr>
          <a:lstStyle>
            <a:lvl1pPr marL="0" indent="0" algn="l">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40" name="Text Placeholder 22">
            <a:extLst>
              <a:ext uri="{FF2B5EF4-FFF2-40B4-BE49-F238E27FC236}">
                <a16:creationId xmlns:a16="http://schemas.microsoft.com/office/drawing/2014/main" id="{1C7E24E4-2B37-BAA5-4FF1-46B652574BEC}"/>
              </a:ext>
            </a:extLst>
          </p:cNvPr>
          <p:cNvSpPr>
            <a:spLocks noGrp="1"/>
          </p:cNvSpPr>
          <p:nvPr>
            <p:ph type="body" sz="quarter" idx="25" hasCustomPrompt="1"/>
          </p:nvPr>
        </p:nvSpPr>
        <p:spPr>
          <a:xfrm>
            <a:off x="8427500" y="3482269"/>
            <a:ext cx="3242549" cy="480131"/>
          </a:xfrm>
        </p:spPr>
        <p:txBody>
          <a:bodyPr wrap="square">
            <a:normAutofit/>
          </a:bodyPr>
          <a:lstStyle>
            <a:lvl1pPr marL="0" indent="0" algn="l">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41" name="Text Placeholder 22">
            <a:extLst>
              <a:ext uri="{FF2B5EF4-FFF2-40B4-BE49-F238E27FC236}">
                <a16:creationId xmlns:a16="http://schemas.microsoft.com/office/drawing/2014/main" id="{A10D99CE-B48A-D2F3-9B31-AD67AD55B4F3}"/>
              </a:ext>
            </a:extLst>
          </p:cNvPr>
          <p:cNvSpPr>
            <a:spLocks noGrp="1"/>
          </p:cNvSpPr>
          <p:nvPr>
            <p:ph type="body" sz="quarter" idx="26" hasCustomPrompt="1"/>
          </p:nvPr>
        </p:nvSpPr>
        <p:spPr>
          <a:xfrm>
            <a:off x="8427500" y="4504483"/>
            <a:ext cx="3242549" cy="369332"/>
          </a:xfrm>
        </p:spPr>
        <p:txBody>
          <a:bodyPr>
            <a:normAutofit/>
          </a:bodyPr>
          <a:lstStyle>
            <a:lvl1pPr marL="0" indent="0" algn="l">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42" name="Text Placeholder 22">
            <a:extLst>
              <a:ext uri="{FF2B5EF4-FFF2-40B4-BE49-F238E27FC236}">
                <a16:creationId xmlns:a16="http://schemas.microsoft.com/office/drawing/2014/main" id="{FBFADBBF-9CEC-DDEC-28E0-CC67A03FD936}"/>
              </a:ext>
            </a:extLst>
          </p:cNvPr>
          <p:cNvSpPr>
            <a:spLocks noGrp="1"/>
          </p:cNvSpPr>
          <p:nvPr>
            <p:ph type="body" sz="quarter" idx="27" hasCustomPrompt="1"/>
          </p:nvPr>
        </p:nvSpPr>
        <p:spPr>
          <a:xfrm>
            <a:off x="8427500" y="4940786"/>
            <a:ext cx="3242549" cy="663771"/>
          </a:xfrm>
        </p:spPr>
        <p:txBody>
          <a:bodyPr>
            <a:normAutofit/>
          </a:bodyPr>
          <a:lstStyle>
            <a:lvl1pPr marL="0" indent="0" algn="l">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43" name="Text Placeholder 22">
            <a:extLst>
              <a:ext uri="{FF2B5EF4-FFF2-40B4-BE49-F238E27FC236}">
                <a16:creationId xmlns:a16="http://schemas.microsoft.com/office/drawing/2014/main" id="{48831B41-D771-0197-01E9-2024ACC9E478}"/>
              </a:ext>
            </a:extLst>
          </p:cNvPr>
          <p:cNvSpPr>
            <a:spLocks noGrp="1"/>
          </p:cNvSpPr>
          <p:nvPr>
            <p:ph type="body" sz="quarter" idx="28" hasCustomPrompt="1"/>
          </p:nvPr>
        </p:nvSpPr>
        <p:spPr>
          <a:xfrm>
            <a:off x="8427500" y="5675995"/>
            <a:ext cx="3242549" cy="480131"/>
          </a:xfrm>
        </p:spPr>
        <p:txBody>
          <a:bodyPr wrap="square">
            <a:normAutofit/>
          </a:bodyPr>
          <a:lstStyle>
            <a:lvl1pPr marL="0" indent="0" algn="l">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44" name="Picture Placeholder 24">
            <a:extLst>
              <a:ext uri="{FF2B5EF4-FFF2-40B4-BE49-F238E27FC236}">
                <a16:creationId xmlns:a16="http://schemas.microsoft.com/office/drawing/2014/main" id="{76D87414-C5B2-013D-AD43-A900DC98CEC2}"/>
              </a:ext>
            </a:extLst>
          </p:cNvPr>
          <p:cNvSpPr>
            <a:spLocks noGrp="1"/>
          </p:cNvSpPr>
          <p:nvPr>
            <p:ph type="pic" sz="quarter" idx="13"/>
          </p:nvPr>
        </p:nvSpPr>
        <p:spPr>
          <a:xfrm>
            <a:off x="1003300" y="2201863"/>
            <a:ext cx="1760538" cy="1760537"/>
          </a:xfrm>
        </p:spPr>
        <p:txBody>
          <a:bodyPr/>
          <a:lstStyle/>
          <a:p>
            <a:r>
              <a:rPr lang="en-US"/>
              <a:t>Click icon to add picture</a:t>
            </a:r>
          </a:p>
        </p:txBody>
      </p:sp>
      <p:sp>
        <p:nvSpPr>
          <p:cNvPr id="45" name="Picture Placeholder 24">
            <a:extLst>
              <a:ext uri="{FF2B5EF4-FFF2-40B4-BE49-F238E27FC236}">
                <a16:creationId xmlns:a16="http://schemas.microsoft.com/office/drawing/2014/main" id="{FF69F66D-F731-6039-32CA-A0A5E9347E48}"/>
              </a:ext>
            </a:extLst>
          </p:cNvPr>
          <p:cNvSpPr>
            <a:spLocks noGrp="1"/>
          </p:cNvSpPr>
          <p:nvPr>
            <p:ph type="pic" sz="quarter" idx="14"/>
          </p:nvPr>
        </p:nvSpPr>
        <p:spPr>
          <a:xfrm>
            <a:off x="1003300" y="4395589"/>
            <a:ext cx="1760538" cy="1760537"/>
          </a:xfrm>
        </p:spPr>
        <p:txBody>
          <a:bodyPr/>
          <a:lstStyle/>
          <a:p>
            <a:r>
              <a:rPr lang="en-US"/>
              <a:t>Click icon to add picture</a:t>
            </a:r>
          </a:p>
        </p:txBody>
      </p:sp>
      <p:sp>
        <p:nvSpPr>
          <p:cNvPr id="46" name="Picture Placeholder 24">
            <a:extLst>
              <a:ext uri="{FF2B5EF4-FFF2-40B4-BE49-F238E27FC236}">
                <a16:creationId xmlns:a16="http://schemas.microsoft.com/office/drawing/2014/main" id="{DC5AC9D1-E371-FE92-FBC7-1907B9F2CFD0}"/>
              </a:ext>
            </a:extLst>
          </p:cNvPr>
          <p:cNvSpPr>
            <a:spLocks noGrp="1"/>
          </p:cNvSpPr>
          <p:nvPr>
            <p:ph type="pic" sz="quarter" idx="15"/>
          </p:nvPr>
        </p:nvSpPr>
        <p:spPr>
          <a:xfrm>
            <a:off x="6554445" y="2201863"/>
            <a:ext cx="1760538" cy="1760537"/>
          </a:xfrm>
        </p:spPr>
        <p:txBody>
          <a:bodyPr/>
          <a:lstStyle/>
          <a:p>
            <a:r>
              <a:rPr lang="en-US"/>
              <a:t>Click icon to add picture</a:t>
            </a:r>
          </a:p>
        </p:txBody>
      </p:sp>
      <p:sp>
        <p:nvSpPr>
          <p:cNvPr id="47" name="Picture Placeholder 24">
            <a:extLst>
              <a:ext uri="{FF2B5EF4-FFF2-40B4-BE49-F238E27FC236}">
                <a16:creationId xmlns:a16="http://schemas.microsoft.com/office/drawing/2014/main" id="{494E4ECC-9126-C45F-BA2E-F3411AABBDD0}"/>
              </a:ext>
            </a:extLst>
          </p:cNvPr>
          <p:cNvSpPr>
            <a:spLocks noGrp="1"/>
          </p:cNvSpPr>
          <p:nvPr>
            <p:ph type="pic" sz="quarter" idx="16"/>
          </p:nvPr>
        </p:nvSpPr>
        <p:spPr>
          <a:xfrm>
            <a:off x="6554445" y="4395589"/>
            <a:ext cx="1760538" cy="1760537"/>
          </a:xfrm>
        </p:spPr>
        <p:txBody>
          <a:bodyPr/>
          <a:lstStyle/>
          <a:p>
            <a:r>
              <a:rPr lang="en-US"/>
              <a:t>Click icon to add picture</a:t>
            </a:r>
          </a:p>
        </p:txBody>
      </p:sp>
    </p:spTree>
    <p:extLst>
      <p:ext uri="{BB962C8B-B14F-4D97-AF65-F5344CB8AC3E}">
        <p14:creationId xmlns:p14="http://schemas.microsoft.com/office/powerpoint/2010/main" val="851835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shot with Bio">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Picture Placeholder 2">
            <a:extLst>
              <a:ext uri="{FF2B5EF4-FFF2-40B4-BE49-F238E27FC236}">
                <a16:creationId xmlns:a16="http://schemas.microsoft.com/office/drawing/2014/main" id="{EE5684EB-E825-F779-BFCA-195D111B9F51}"/>
              </a:ext>
            </a:extLst>
          </p:cNvPr>
          <p:cNvSpPr>
            <a:spLocks noGrp="1"/>
          </p:cNvSpPr>
          <p:nvPr>
            <p:ph type="pic" idx="1"/>
          </p:nvPr>
        </p:nvSpPr>
        <p:spPr>
          <a:xfrm>
            <a:off x="426654" y="0"/>
            <a:ext cx="4241801"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13DD22FE-A7EA-C95C-4E4A-5642CFD24942}"/>
              </a:ext>
            </a:extLst>
          </p:cNvPr>
          <p:cNvSpPr>
            <a:spLocks noGrp="1"/>
          </p:cNvSpPr>
          <p:nvPr>
            <p:ph type="title" hasCustomPrompt="1"/>
          </p:nvPr>
        </p:nvSpPr>
        <p:spPr>
          <a:xfrm>
            <a:off x="5236737" y="701459"/>
            <a:ext cx="6362364" cy="590931"/>
          </a:xfrm>
          <a:prstGeom prst="rect">
            <a:avLst/>
          </a:prstGeom>
        </p:spPr>
        <p:txBody>
          <a:bodyPr wrap="square">
            <a:normAutofit/>
          </a:bodyPr>
          <a:lstStyle/>
          <a:p>
            <a:r>
              <a:rPr lang="en-US"/>
              <a:t>BIO (NAME)</a:t>
            </a:r>
          </a:p>
        </p:txBody>
      </p:sp>
      <p:sp>
        <p:nvSpPr>
          <p:cNvPr id="9" name="Text Placeholder 7">
            <a:extLst>
              <a:ext uri="{FF2B5EF4-FFF2-40B4-BE49-F238E27FC236}">
                <a16:creationId xmlns:a16="http://schemas.microsoft.com/office/drawing/2014/main" id="{08C83A92-ED96-58CA-3D7B-723147D8AB5F}"/>
              </a:ext>
            </a:extLst>
          </p:cNvPr>
          <p:cNvSpPr>
            <a:spLocks noGrp="1"/>
          </p:cNvSpPr>
          <p:nvPr>
            <p:ph type="body" sz="quarter" idx="14" hasCustomPrompt="1"/>
          </p:nvPr>
        </p:nvSpPr>
        <p:spPr>
          <a:xfrm>
            <a:off x="5237163" y="2598738"/>
            <a:ext cx="6362700" cy="3557587"/>
          </a:xfrm>
        </p:spPr>
        <p:txBody>
          <a:bodyPr/>
          <a:lstStyle>
            <a:lvl1pPr marL="0" indent="0">
              <a:buNone/>
              <a:defRPr/>
            </a:lvl1pPr>
          </a:lstStyle>
          <a:p>
            <a:pPr lvl="0"/>
            <a:r>
              <a:rPr lang="en-US"/>
              <a:t>More info</a:t>
            </a:r>
          </a:p>
        </p:txBody>
      </p:sp>
      <p:sp>
        <p:nvSpPr>
          <p:cNvPr id="11" name="Text Placeholder 10">
            <a:extLst>
              <a:ext uri="{FF2B5EF4-FFF2-40B4-BE49-F238E27FC236}">
                <a16:creationId xmlns:a16="http://schemas.microsoft.com/office/drawing/2014/main" id="{9E73AC61-C478-8CF7-5886-4D2379365935}"/>
              </a:ext>
            </a:extLst>
          </p:cNvPr>
          <p:cNvSpPr>
            <a:spLocks noGrp="1"/>
          </p:cNvSpPr>
          <p:nvPr>
            <p:ph type="body" sz="quarter" idx="15" hasCustomPrompt="1"/>
          </p:nvPr>
        </p:nvSpPr>
        <p:spPr>
          <a:xfrm>
            <a:off x="5237163" y="1319213"/>
            <a:ext cx="6362700" cy="369332"/>
          </a:xfrm>
        </p:spPr>
        <p:txBody>
          <a:bodyPr>
            <a:normAutofit/>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Title, Department</a:t>
            </a:r>
          </a:p>
        </p:txBody>
      </p:sp>
      <p:sp>
        <p:nvSpPr>
          <p:cNvPr id="12" name="Text Placeholder 10">
            <a:extLst>
              <a:ext uri="{FF2B5EF4-FFF2-40B4-BE49-F238E27FC236}">
                <a16:creationId xmlns:a16="http://schemas.microsoft.com/office/drawing/2014/main" id="{A15EE459-F5CB-3D42-47F3-5929ABD435C1}"/>
              </a:ext>
            </a:extLst>
          </p:cNvPr>
          <p:cNvSpPr>
            <a:spLocks noGrp="1"/>
          </p:cNvSpPr>
          <p:nvPr>
            <p:ph type="body" sz="quarter" idx="16" hasCustomPrompt="1"/>
          </p:nvPr>
        </p:nvSpPr>
        <p:spPr>
          <a:xfrm>
            <a:off x="5237163" y="1774309"/>
            <a:ext cx="6362700" cy="369332"/>
          </a:xfrm>
        </p:spPr>
        <p:txBody>
          <a:bodyPr>
            <a:normAutofit/>
          </a:bodyPr>
          <a:lstStyle>
            <a:lvl1pPr marL="0" indent="0">
              <a:buNone/>
              <a:defRPr sz="16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Details: Info | Details: Info | Details: Info…</a:t>
            </a:r>
          </a:p>
        </p:txBody>
      </p:sp>
      <p:cxnSp>
        <p:nvCxnSpPr>
          <p:cNvPr id="14" name="Straight Connector 13">
            <a:extLst>
              <a:ext uri="{FF2B5EF4-FFF2-40B4-BE49-F238E27FC236}">
                <a16:creationId xmlns:a16="http://schemas.microsoft.com/office/drawing/2014/main" id="{B225974E-BE62-E026-104B-94988065BEAE}"/>
              </a:ext>
            </a:extLst>
          </p:cNvPr>
          <p:cNvCxnSpPr/>
          <p:nvPr userDrawn="1"/>
        </p:nvCxnSpPr>
        <p:spPr>
          <a:xfrm>
            <a:off x="5236737" y="1731427"/>
            <a:ext cx="636236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4596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0636-86E4-D38F-C2B7-132B511225BA}"/>
              </a:ext>
            </a:extLst>
          </p:cNvPr>
          <p:cNvSpPr>
            <a:spLocks noGrp="1"/>
          </p:cNvSpPr>
          <p:nvPr>
            <p:ph type="title" hasCustomPrompt="1"/>
          </p:nvPr>
        </p:nvSpPr>
        <p:spPr>
          <a:xfrm>
            <a:off x="1003469" y="681037"/>
            <a:ext cx="10595632" cy="5495926"/>
          </a:xfrm>
          <a:prstGeom prst="rect">
            <a:avLst/>
          </a:prstGeom>
        </p:spPr>
        <p:txBody>
          <a:bodyPr anchor="ctr" anchorCtr="0">
            <a:normAutofit/>
          </a:bodyPr>
          <a:lstStyle>
            <a:lvl1pPr algn="ctr">
              <a:defRPr sz="4800"/>
            </a:lvl1pPr>
          </a:lstStyle>
          <a:p>
            <a:r>
              <a:rPr lang="en-US"/>
              <a:t>CLICK TO EDIT MASTER TITLE STYLE</a:t>
            </a:r>
          </a:p>
        </p:txBody>
      </p:sp>
      <p:sp>
        <p:nvSpPr>
          <p:cNvPr id="5" name="Slide Number Placeholder 4">
            <a:extLst>
              <a:ext uri="{FF2B5EF4-FFF2-40B4-BE49-F238E27FC236}">
                <a16:creationId xmlns:a16="http://schemas.microsoft.com/office/drawing/2014/main" id="{65D9E95B-1A4F-E2D2-441F-48F2E4897B1C}"/>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1016055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0015BF-84B7-0D67-027F-8CF714BDDE08}"/>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25BB07-9BBA-5194-FF41-36595D30C953}"/>
              </a:ext>
            </a:extLst>
          </p:cNvPr>
          <p:cNvSpPr/>
          <p:nvPr userDrawn="1"/>
        </p:nvSpPr>
        <p:spPr>
          <a:xfrm>
            <a:off x="419099"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3D0636-86E4-D38F-C2B7-132B511225BA}"/>
              </a:ext>
            </a:extLst>
          </p:cNvPr>
          <p:cNvSpPr>
            <a:spLocks noGrp="1"/>
          </p:cNvSpPr>
          <p:nvPr>
            <p:ph type="title" hasCustomPrompt="1"/>
          </p:nvPr>
        </p:nvSpPr>
        <p:spPr>
          <a:xfrm>
            <a:off x="1003469" y="681037"/>
            <a:ext cx="10595632" cy="5495926"/>
          </a:xfrm>
          <a:prstGeom prst="rect">
            <a:avLst/>
          </a:prstGeom>
        </p:spPr>
        <p:txBody>
          <a:bodyPr anchor="ctr" anchorCtr="0">
            <a:normAutofit/>
          </a:bodyPr>
          <a:lstStyle>
            <a:lvl1pPr algn="ctr">
              <a:defRPr sz="4800">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65D9E95B-1A4F-E2D2-441F-48F2E4897B1C}"/>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3257483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10595632" cy="1897695"/>
          </a:xfrm>
          <a:prstGeom prst="rect">
            <a:avLst/>
          </a:prstGeo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19154555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D66CBE-8E8C-EB90-548E-0CCED91222A8}"/>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2130581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nect with U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pic>
        <p:nvPicPr>
          <p:cNvPr id="3" name="Picture 2">
            <a:hlinkClick r:id="rId2"/>
            <a:extLst>
              <a:ext uri="{FF2B5EF4-FFF2-40B4-BE49-F238E27FC236}">
                <a16:creationId xmlns:a16="http://schemas.microsoft.com/office/drawing/2014/main" id="{713145A9-2727-CDB9-E12A-11D8B987C6C6}"/>
              </a:ext>
            </a:extLst>
          </p:cNvPr>
          <p:cNvPicPr>
            <a:picLocks noChangeAspect="1"/>
          </p:cNvPicPr>
          <p:nvPr userDrawn="1"/>
        </p:nvPicPr>
        <p:blipFill>
          <a:blip r:embed="rId3"/>
          <a:srcRect/>
          <a:stretch/>
        </p:blipFill>
        <p:spPr>
          <a:xfrm>
            <a:off x="5020260" y="3742358"/>
            <a:ext cx="2551614" cy="2245634"/>
          </a:xfrm>
          <a:prstGeom prst="rect">
            <a:avLst/>
          </a:prstGeom>
        </p:spPr>
      </p:pic>
      <p:sp>
        <p:nvSpPr>
          <p:cNvPr id="4" name="Title 1">
            <a:extLst>
              <a:ext uri="{FF2B5EF4-FFF2-40B4-BE49-F238E27FC236}">
                <a16:creationId xmlns:a16="http://schemas.microsoft.com/office/drawing/2014/main" id="{7AE47DE2-C480-53AE-B4B9-C6A46D60699F}"/>
              </a:ext>
            </a:extLst>
          </p:cNvPr>
          <p:cNvSpPr txBox="1">
            <a:spLocks/>
          </p:cNvSpPr>
          <p:nvPr userDrawn="1"/>
        </p:nvSpPr>
        <p:spPr>
          <a:xfrm>
            <a:off x="1003468" y="701458"/>
            <a:ext cx="10595623" cy="590931"/>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cap="all">
                <a:solidFill>
                  <a:srgbClr val="0C2AFA"/>
                </a:solidFill>
                <a:latin typeface="Arial" panose="020B0604020202020204" pitchFamily="34" charset="0"/>
                <a:cs typeface="Arial" panose="020B0604020202020204" pitchFamily="34" charset="0"/>
              </a:rPr>
              <a:t>Connect with us</a:t>
            </a:r>
            <a:endParaRPr lang="en-US" sz="2000">
              <a:solidFill>
                <a:srgbClr val="0C2AFA"/>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7F95F6AF-D57E-363F-55C8-2C2BB336529D}"/>
              </a:ext>
            </a:extLst>
          </p:cNvPr>
          <p:cNvCxnSpPr>
            <a:cxnSpLocks/>
          </p:cNvCxnSpPr>
          <p:nvPr userDrawn="1"/>
        </p:nvCxnSpPr>
        <p:spPr>
          <a:xfrm>
            <a:off x="5844079" y="1659044"/>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Oval 16">
            <a:hlinkClick r:id="rId4"/>
            <a:extLst>
              <a:ext uri="{FF2B5EF4-FFF2-40B4-BE49-F238E27FC236}">
                <a16:creationId xmlns:a16="http://schemas.microsoft.com/office/drawing/2014/main" id="{F277FB28-C5F2-5A70-EC01-61D24A7B9A7A}"/>
              </a:ext>
            </a:extLst>
          </p:cNvPr>
          <p:cNvSpPr/>
          <p:nvPr userDrawn="1"/>
        </p:nvSpPr>
        <p:spPr>
          <a:xfrm>
            <a:off x="4762877" y="2116201"/>
            <a:ext cx="514765" cy="5147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hlinkClick r:id="rId4"/>
            <a:extLst>
              <a:ext uri="{FF2B5EF4-FFF2-40B4-BE49-F238E27FC236}">
                <a16:creationId xmlns:a16="http://schemas.microsoft.com/office/drawing/2014/main" id="{16F5E31C-507F-2123-EDD3-0F934E5B89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32307" y="2240740"/>
            <a:ext cx="175904" cy="281448"/>
          </a:xfrm>
          <a:prstGeom prst="rect">
            <a:avLst/>
          </a:prstGeom>
        </p:spPr>
      </p:pic>
      <p:sp>
        <p:nvSpPr>
          <p:cNvPr id="26" name="Oval 25">
            <a:hlinkClick r:id="rId7"/>
            <a:extLst>
              <a:ext uri="{FF2B5EF4-FFF2-40B4-BE49-F238E27FC236}">
                <a16:creationId xmlns:a16="http://schemas.microsoft.com/office/drawing/2014/main" id="{104761DA-AF80-509F-5BDE-DFC1F8630F69}"/>
              </a:ext>
            </a:extLst>
          </p:cNvPr>
          <p:cNvSpPr/>
          <p:nvPr userDrawn="1"/>
        </p:nvSpPr>
        <p:spPr>
          <a:xfrm>
            <a:off x="5613415" y="2116201"/>
            <a:ext cx="514765" cy="5147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hlinkClick r:id="rId7"/>
            <a:extLst>
              <a:ext uri="{FF2B5EF4-FFF2-40B4-BE49-F238E27FC236}">
                <a16:creationId xmlns:a16="http://schemas.microsoft.com/office/drawing/2014/main" id="{EA9A755A-9A86-2A24-5FEC-E11A8E37E17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744441" y="2237056"/>
            <a:ext cx="252712" cy="288815"/>
          </a:xfrm>
          <a:prstGeom prst="rect">
            <a:avLst/>
          </a:prstGeom>
        </p:spPr>
      </p:pic>
      <p:sp>
        <p:nvSpPr>
          <p:cNvPr id="27" name="Oval 26">
            <a:hlinkClick r:id="rId10"/>
            <a:extLst>
              <a:ext uri="{FF2B5EF4-FFF2-40B4-BE49-F238E27FC236}">
                <a16:creationId xmlns:a16="http://schemas.microsoft.com/office/drawing/2014/main" id="{E4F2519F-DBDD-4EB3-B092-8CB267EE05EA}"/>
              </a:ext>
            </a:extLst>
          </p:cNvPr>
          <p:cNvSpPr/>
          <p:nvPr userDrawn="1"/>
        </p:nvSpPr>
        <p:spPr>
          <a:xfrm>
            <a:off x="6463953" y="2116201"/>
            <a:ext cx="514765" cy="5147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hlinkClick r:id="rId10"/>
            <a:extLst>
              <a:ext uri="{FF2B5EF4-FFF2-40B4-BE49-F238E27FC236}">
                <a16:creationId xmlns:a16="http://schemas.microsoft.com/office/drawing/2014/main" id="{61DBC1AD-E4B8-1E5A-3E00-CA6A7C9F004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558877" y="2237056"/>
            <a:ext cx="324916" cy="288815"/>
          </a:xfrm>
          <a:prstGeom prst="rect">
            <a:avLst/>
          </a:prstGeom>
        </p:spPr>
      </p:pic>
      <p:sp>
        <p:nvSpPr>
          <p:cNvPr id="28" name="Oval 27">
            <a:hlinkClick r:id="rId13"/>
            <a:extLst>
              <a:ext uri="{FF2B5EF4-FFF2-40B4-BE49-F238E27FC236}">
                <a16:creationId xmlns:a16="http://schemas.microsoft.com/office/drawing/2014/main" id="{96555A6C-B0E2-AABF-CE6F-136E060319E7}"/>
              </a:ext>
            </a:extLst>
          </p:cNvPr>
          <p:cNvSpPr/>
          <p:nvPr userDrawn="1"/>
        </p:nvSpPr>
        <p:spPr>
          <a:xfrm>
            <a:off x="7314491" y="2116201"/>
            <a:ext cx="514765" cy="5147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hlinkClick r:id="rId13"/>
            <a:extLst>
              <a:ext uri="{FF2B5EF4-FFF2-40B4-BE49-F238E27FC236}">
                <a16:creationId xmlns:a16="http://schemas.microsoft.com/office/drawing/2014/main" id="{BEAAA70E-E4E5-6147-CF54-09D4D76FF98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52413" y="2237056"/>
            <a:ext cx="238921" cy="273053"/>
          </a:xfrm>
          <a:prstGeom prst="rect">
            <a:avLst/>
          </a:prstGeom>
        </p:spPr>
      </p:pic>
    </p:spTree>
    <p:extLst>
      <p:ext uri="{BB962C8B-B14F-4D97-AF65-F5344CB8AC3E}">
        <p14:creationId xmlns:p14="http://schemas.microsoft.com/office/powerpoint/2010/main" val="4015057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nect with 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C491E-DB26-194F-1B2B-1ED5CD19DC37}"/>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AD706C-7DA3-BEE8-DDB8-A11152068B05}"/>
              </a:ext>
            </a:extLst>
          </p:cNvPr>
          <p:cNvSpPr/>
          <p:nvPr userDrawn="1"/>
        </p:nvSpPr>
        <p:spPr>
          <a:xfrm>
            <a:off x="419099"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2"/>
            <a:extLst>
              <a:ext uri="{FF2B5EF4-FFF2-40B4-BE49-F238E27FC236}">
                <a16:creationId xmlns:a16="http://schemas.microsoft.com/office/drawing/2014/main" id="{B8CAE84A-E3A3-F6C6-FFCA-E282660E37DA}"/>
              </a:ext>
            </a:extLst>
          </p:cNvPr>
          <p:cNvPicPr>
            <a:picLocks noChangeAspect="1"/>
          </p:cNvPicPr>
          <p:nvPr userDrawn="1"/>
        </p:nvPicPr>
        <p:blipFill>
          <a:blip r:embed="rId3"/>
          <a:srcRect/>
          <a:stretch/>
        </p:blipFill>
        <p:spPr>
          <a:xfrm>
            <a:off x="5211336" y="3820161"/>
            <a:ext cx="2169462" cy="2090030"/>
          </a:xfrm>
          <a:prstGeom prst="rect">
            <a:avLst/>
          </a:prstGeom>
        </p:spPr>
      </p:pic>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Title 1">
            <a:extLst>
              <a:ext uri="{FF2B5EF4-FFF2-40B4-BE49-F238E27FC236}">
                <a16:creationId xmlns:a16="http://schemas.microsoft.com/office/drawing/2014/main" id="{7AE47DE2-C480-53AE-B4B9-C6A46D60699F}"/>
              </a:ext>
            </a:extLst>
          </p:cNvPr>
          <p:cNvSpPr txBox="1">
            <a:spLocks/>
          </p:cNvSpPr>
          <p:nvPr userDrawn="1"/>
        </p:nvSpPr>
        <p:spPr>
          <a:xfrm>
            <a:off x="1003468" y="701458"/>
            <a:ext cx="10595623" cy="590931"/>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cap="all">
                <a:solidFill>
                  <a:schemeClr val="bg1"/>
                </a:solidFill>
                <a:latin typeface="Arial" panose="020B0604020202020204" pitchFamily="34" charset="0"/>
                <a:cs typeface="Arial" panose="020B0604020202020204" pitchFamily="34" charset="0"/>
              </a:rPr>
              <a:t>Connect with us</a:t>
            </a:r>
            <a:endParaRPr lang="en-US" sz="2000">
              <a:solidFill>
                <a:schemeClr val="bg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7F95F6AF-D57E-363F-55C8-2C2BB336529D}"/>
              </a:ext>
            </a:extLst>
          </p:cNvPr>
          <p:cNvCxnSpPr>
            <a:cxnSpLocks/>
          </p:cNvCxnSpPr>
          <p:nvPr userDrawn="1"/>
        </p:nvCxnSpPr>
        <p:spPr>
          <a:xfrm>
            <a:off x="5844079" y="1659044"/>
            <a:ext cx="91440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Oval 16">
            <a:hlinkClick r:id="rId4"/>
            <a:extLst>
              <a:ext uri="{FF2B5EF4-FFF2-40B4-BE49-F238E27FC236}">
                <a16:creationId xmlns:a16="http://schemas.microsoft.com/office/drawing/2014/main" id="{F277FB28-C5F2-5A70-EC01-61D24A7B9A7A}"/>
              </a:ext>
            </a:extLst>
          </p:cNvPr>
          <p:cNvSpPr/>
          <p:nvPr userDrawn="1"/>
        </p:nvSpPr>
        <p:spPr>
          <a:xfrm>
            <a:off x="4762877" y="2116201"/>
            <a:ext cx="514765" cy="5147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hlinkClick r:id="rId4"/>
            <a:extLst>
              <a:ext uri="{FF2B5EF4-FFF2-40B4-BE49-F238E27FC236}">
                <a16:creationId xmlns:a16="http://schemas.microsoft.com/office/drawing/2014/main" id="{16F5E31C-507F-2123-EDD3-0F934E5B89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32307" y="2240740"/>
            <a:ext cx="175904" cy="281448"/>
          </a:xfrm>
          <a:prstGeom prst="rect">
            <a:avLst/>
          </a:prstGeom>
        </p:spPr>
      </p:pic>
      <p:sp>
        <p:nvSpPr>
          <p:cNvPr id="26" name="Oval 25">
            <a:hlinkClick r:id="rId7"/>
            <a:extLst>
              <a:ext uri="{FF2B5EF4-FFF2-40B4-BE49-F238E27FC236}">
                <a16:creationId xmlns:a16="http://schemas.microsoft.com/office/drawing/2014/main" id="{104761DA-AF80-509F-5BDE-DFC1F8630F69}"/>
              </a:ext>
            </a:extLst>
          </p:cNvPr>
          <p:cNvSpPr/>
          <p:nvPr userDrawn="1"/>
        </p:nvSpPr>
        <p:spPr>
          <a:xfrm>
            <a:off x="5613415" y="2116201"/>
            <a:ext cx="514765" cy="5147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hlinkClick r:id="rId7"/>
            <a:extLst>
              <a:ext uri="{FF2B5EF4-FFF2-40B4-BE49-F238E27FC236}">
                <a16:creationId xmlns:a16="http://schemas.microsoft.com/office/drawing/2014/main" id="{EA9A755A-9A86-2A24-5FEC-E11A8E37E17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744441" y="2237056"/>
            <a:ext cx="252712" cy="288815"/>
          </a:xfrm>
          <a:prstGeom prst="rect">
            <a:avLst/>
          </a:prstGeom>
        </p:spPr>
      </p:pic>
      <p:sp>
        <p:nvSpPr>
          <p:cNvPr id="27" name="Oval 26">
            <a:hlinkClick r:id="rId10"/>
            <a:extLst>
              <a:ext uri="{FF2B5EF4-FFF2-40B4-BE49-F238E27FC236}">
                <a16:creationId xmlns:a16="http://schemas.microsoft.com/office/drawing/2014/main" id="{E4F2519F-DBDD-4EB3-B092-8CB267EE05EA}"/>
              </a:ext>
            </a:extLst>
          </p:cNvPr>
          <p:cNvSpPr/>
          <p:nvPr userDrawn="1"/>
        </p:nvSpPr>
        <p:spPr>
          <a:xfrm>
            <a:off x="6463953" y="2116201"/>
            <a:ext cx="514765" cy="5147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hlinkClick r:id="rId10"/>
            <a:extLst>
              <a:ext uri="{FF2B5EF4-FFF2-40B4-BE49-F238E27FC236}">
                <a16:creationId xmlns:a16="http://schemas.microsoft.com/office/drawing/2014/main" id="{61DBC1AD-E4B8-1E5A-3E00-CA6A7C9F004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558877" y="2237056"/>
            <a:ext cx="324916" cy="288815"/>
          </a:xfrm>
          <a:prstGeom prst="rect">
            <a:avLst/>
          </a:prstGeom>
        </p:spPr>
      </p:pic>
      <p:sp>
        <p:nvSpPr>
          <p:cNvPr id="28" name="Oval 27">
            <a:hlinkClick r:id="rId13"/>
            <a:extLst>
              <a:ext uri="{FF2B5EF4-FFF2-40B4-BE49-F238E27FC236}">
                <a16:creationId xmlns:a16="http://schemas.microsoft.com/office/drawing/2014/main" id="{96555A6C-B0E2-AABF-CE6F-136E060319E7}"/>
              </a:ext>
            </a:extLst>
          </p:cNvPr>
          <p:cNvSpPr/>
          <p:nvPr userDrawn="1"/>
        </p:nvSpPr>
        <p:spPr>
          <a:xfrm>
            <a:off x="7314491" y="2116201"/>
            <a:ext cx="514765" cy="5147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hlinkClick r:id="rId13"/>
            <a:extLst>
              <a:ext uri="{FF2B5EF4-FFF2-40B4-BE49-F238E27FC236}">
                <a16:creationId xmlns:a16="http://schemas.microsoft.com/office/drawing/2014/main" id="{BEAAA70E-E4E5-6147-CF54-09D4D76FF98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52413" y="2237056"/>
            <a:ext cx="238921" cy="273053"/>
          </a:xfrm>
          <a:prstGeom prst="rect">
            <a:avLst/>
          </a:prstGeom>
        </p:spPr>
      </p:pic>
    </p:spTree>
    <p:extLst>
      <p:ext uri="{BB962C8B-B14F-4D97-AF65-F5344CB8AC3E}">
        <p14:creationId xmlns:p14="http://schemas.microsoft.com/office/powerpoint/2010/main" val="3905719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561951EE-C083-2585-0DA2-67CEBF8C291C}"/>
              </a:ext>
            </a:extLst>
          </p:cNvPr>
          <p:cNvSpPr>
            <a:spLocks noGrp="1"/>
          </p:cNvSpPr>
          <p:nvPr>
            <p:ph idx="1"/>
          </p:nvPr>
        </p:nvSpPr>
        <p:spPr>
          <a:xfrm>
            <a:off x="5198300" y="701458"/>
            <a:ext cx="6400799" cy="5455084"/>
          </a:xfrm>
          <a:prstGeom prst="rect">
            <a:avLst/>
          </a:prstGeom>
        </p:spPr>
        <p:txBody>
          <a:bodyPr anchor="ctr" anchorCtr="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6EDAFDDF-CF09-E813-6D5D-474847203D65}"/>
              </a:ext>
            </a:extLst>
          </p:cNvPr>
          <p:cNvSpPr txBox="1">
            <a:spLocks/>
          </p:cNvSpPr>
          <p:nvPr userDrawn="1"/>
        </p:nvSpPr>
        <p:spPr>
          <a:xfrm>
            <a:off x="1003469" y="701457"/>
            <a:ext cx="3276432" cy="181433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cap="all">
                <a:solidFill>
                  <a:srgbClr val="0C2AFA"/>
                </a:solidFill>
                <a:latin typeface="Arial" panose="020B0604020202020204" pitchFamily="34" charset="0"/>
                <a:cs typeface="Arial" panose="020B0604020202020204" pitchFamily="34" charset="0"/>
              </a:rPr>
              <a:t>Agenda</a:t>
            </a:r>
            <a:endParaRPr lang="en-US">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1069279-BDAD-A506-53A4-8008BF2DD33F}"/>
              </a:ext>
            </a:extLst>
          </p:cNvPr>
          <p:cNvCxnSpPr/>
          <p:nvPr userDrawn="1"/>
        </p:nvCxnSpPr>
        <p:spPr>
          <a:xfrm>
            <a:off x="4876800" y="685800"/>
            <a:ext cx="0" cy="5486400"/>
          </a:xfrm>
          <a:prstGeom prst="line">
            <a:avLst/>
          </a:prstGeom>
          <a:ln w="9525">
            <a:solidFill>
              <a:srgbClr val="0C2A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477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10595631"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396685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9E244-5206-1822-9457-978FD56CCAA1}"/>
              </a:ext>
            </a:extLst>
          </p:cNvPr>
          <p:cNvSpPr/>
          <p:nvPr userDrawn="1"/>
        </p:nvSpPr>
        <p:spPr>
          <a:xfrm>
            <a:off x="419099" y="0"/>
            <a:ext cx="11772902"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A8B9C8-7713-0CD1-27F7-F2D1CEAAAB69}"/>
              </a:ext>
            </a:extLst>
          </p:cNvPr>
          <p:cNvSpPr/>
          <p:nvPr userDrawn="1"/>
        </p:nvSpPr>
        <p:spPr>
          <a:xfrm>
            <a:off x="419101" y="0"/>
            <a:ext cx="11772899"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AF73C4A-0C4D-2AFA-2ACA-0EDA33093536}"/>
              </a:ext>
            </a:extLst>
          </p:cNvPr>
          <p:cNvSpPr>
            <a:spLocks noGrp="1"/>
          </p:cNvSpPr>
          <p:nvPr>
            <p:ph sz="half" idx="1"/>
          </p:nvPr>
        </p:nvSpPr>
        <p:spPr>
          <a:xfrm>
            <a:off x="1003469" y="2916820"/>
            <a:ext cx="10595632" cy="32601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3103372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987690"/>
            <a:ext cx="10595632" cy="16114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10595631"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5" name="Text Placeholder 4">
            <a:extLst>
              <a:ext uri="{FF2B5EF4-FFF2-40B4-BE49-F238E27FC236}">
                <a16:creationId xmlns:a16="http://schemas.microsoft.com/office/drawing/2014/main" id="{847A7316-8F6E-480D-6875-F1B4445623CC}"/>
              </a:ext>
            </a:extLst>
          </p:cNvPr>
          <p:cNvSpPr>
            <a:spLocks noGrp="1"/>
          </p:cNvSpPr>
          <p:nvPr>
            <p:ph type="body" sz="quarter" idx="13" hasCustomPrompt="1"/>
          </p:nvPr>
        </p:nvSpPr>
        <p:spPr>
          <a:xfrm>
            <a:off x="1003465" y="701458"/>
            <a:ext cx="10595631" cy="286232"/>
          </a:xfrm>
        </p:spPr>
        <p:txBody>
          <a:bodyPr>
            <a:spAutoFit/>
          </a:bodyPr>
          <a:lstStyle>
            <a:lvl1pPr marL="0" indent="0">
              <a:buNone/>
              <a:defRPr sz="1400" b="1"/>
            </a:lvl1pPr>
          </a:lstStyle>
          <a:p>
            <a:pPr lvl="0"/>
            <a:r>
              <a:rPr lang="en-US" dirty="0"/>
              <a:t>SUBTITLE</a:t>
            </a:r>
          </a:p>
        </p:txBody>
      </p:sp>
    </p:spTree>
    <p:extLst>
      <p:ext uri="{BB962C8B-B14F-4D97-AF65-F5344CB8AC3E}">
        <p14:creationId xmlns:p14="http://schemas.microsoft.com/office/powerpoint/2010/main" val="28690247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hyperlink" Target="https://www.catalyst.org/" TargetMode="Externa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2E3331-3E01-6241-7835-25C80DCCA174}"/>
              </a:ext>
            </a:extLst>
          </p:cNvPr>
          <p:cNvSpPr/>
          <p:nvPr userDrawn="1"/>
        </p:nvSpPr>
        <p:spPr>
          <a:xfrm>
            <a:off x="1" y="0"/>
            <a:ext cx="12192000"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642B3A-5356-7638-2354-ABCB9B7202AC}"/>
              </a:ext>
            </a:extLst>
          </p:cNvPr>
          <p:cNvSpPr/>
          <p:nvPr userDrawn="1"/>
        </p:nvSpPr>
        <p:spPr>
          <a:xfrm>
            <a:off x="419099" y="0"/>
            <a:ext cx="117728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11">
            <a:hlinkClick r:id="rId61"/>
            <a:extLst>
              <a:ext uri="{FF2B5EF4-FFF2-40B4-BE49-F238E27FC236}">
                <a16:creationId xmlns:a16="http://schemas.microsoft.com/office/drawing/2014/main" id="{335100EB-57E8-55EC-8361-4A79902DD410}"/>
              </a:ext>
            </a:extLst>
          </p:cNvPr>
          <p:cNvSpPr txBox="1">
            <a:spLocks/>
          </p:cNvSpPr>
          <p:nvPr userDrawn="1"/>
        </p:nvSpPr>
        <p:spPr>
          <a:xfrm rot="5400000">
            <a:off x="-286650" y="533415"/>
            <a:ext cx="994182" cy="215444"/>
          </a:xfrm>
          <a:prstGeom prst="rect">
            <a:avLst/>
          </a:prstGeom>
        </p:spPr>
        <p:txBody>
          <a:bodyPr vert="horz" wrap="none" lIns="91440" tIns="45720" rIns="91440" bIns="45720" rtlCol="0" anchor="ctr" anchorCtr="0">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cap="all">
                <a:solidFill>
                  <a:schemeClr val="bg1"/>
                </a:solidFill>
                <a:latin typeface="Arial" panose="020B0604020202020204" pitchFamily="34" charset="0"/>
                <a:cs typeface="Arial" panose="020B0604020202020204" pitchFamily="34" charset="0"/>
              </a:rPr>
              <a:t>Catalyst.org</a:t>
            </a:r>
          </a:p>
        </p:txBody>
      </p:sp>
      <p:sp>
        <p:nvSpPr>
          <p:cNvPr id="2" name="Title Placeholder 1">
            <a:extLst>
              <a:ext uri="{FF2B5EF4-FFF2-40B4-BE49-F238E27FC236}">
                <a16:creationId xmlns:a16="http://schemas.microsoft.com/office/drawing/2014/main" id="{D5A86517-2EFB-CC43-FDC5-0359A152AB39}"/>
              </a:ext>
            </a:extLst>
          </p:cNvPr>
          <p:cNvSpPr>
            <a:spLocks noGrp="1"/>
          </p:cNvSpPr>
          <p:nvPr>
            <p:ph type="title"/>
          </p:nvPr>
        </p:nvSpPr>
        <p:spPr>
          <a:xfrm>
            <a:off x="1003469" y="701458"/>
            <a:ext cx="10595632" cy="1897695"/>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97FBE96-208C-B4B7-07AC-B8D71FABA2A8}"/>
              </a:ext>
            </a:extLst>
          </p:cNvPr>
          <p:cNvSpPr>
            <a:spLocks noGrp="1"/>
          </p:cNvSpPr>
          <p:nvPr>
            <p:ph type="body" idx="1"/>
          </p:nvPr>
        </p:nvSpPr>
        <p:spPr>
          <a:xfrm>
            <a:off x="1003465" y="2599153"/>
            <a:ext cx="10595631" cy="35778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212BB-C409-5947-2CFD-BA89FF140AF6}"/>
              </a:ext>
            </a:extLst>
          </p:cNvPr>
          <p:cNvSpPr>
            <a:spLocks noGrp="1"/>
          </p:cNvSpPr>
          <p:nvPr>
            <p:ph type="dt" sz="half" idx="2"/>
          </p:nvPr>
        </p:nvSpPr>
        <p:spPr>
          <a:xfrm rot="5400000">
            <a:off x="-281842" y="3321278"/>
            <a:ext cx="984565" cy="215444"/>
          </a:xfrm>
          <a:prstGeom prst="rect">
            <a:avLst/>
          </a:prstGeom>
        </p:spPr>
        <p:txBody>
          <a:bodyPr vert="horz" wrap="none" lIns="91440" tIns="45720" rIns="91440" bIns="45720" rtlCol="0" anchor="ctr">
            <a:spAutoFit/>
          </a:bodyPr>
          <a:lstStyle>
            <a:lvl1pPr algn="ctr">
              <a:defRPr sz="8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43B90D5-1FAF-8606-5928-9BC8AFC9E0D7}"/>
              </a:ext>
            </a:extLst>
          </p:cNvPr>
          <p:cNvSpPr>
            <a:spLocks noGrp="1"/>
          </p:cNvSpPr>
          <p:nvPr>
            <p:ph type="sldNum" sz="quarter" idx="4"/>
          </p:nvPr>
        </p:nvSpPr>
        <p:spPr>
          <a:xfrm>
            <a:off x="11289401" y="6498509"/>
            <a:ext cx="309700" cy="215444"/>
          </a:xfrm>
          <a:prstGeom prst="rect">
            <a:avLst/>
          </a:prstGeom>
        </p:spPr>
        <p:txBody>
          <a:bodyPr vert="horz" wrap="none" lIns="91440" tIns="45720" rIns="91440" bIns="45720" rtlCol="0" anchor="ctr">
            <a:spAutoFit/>
          </a:bodyPr>
          <a:lstStyle>
            <a:lvl1pPr algn="r">
              <a:defRPr sz="800">
                <a:solidFill>
                  <a:schemeClr val="tx1">
                    <a:tint val="75000"/>
                  </a:schemeClr>
                </a:solidFill>
              </a:defRPr>
            </a:lvl1pPr>
          </a:lstStyle>
          <a:p>
            <a:fld id="{5D6F865C-3A4E-F941-B01F-6E2910A91CD2}" type="slidenum">
              <a:rPr lang="en-US" smtClean="0"/>
              <a:pPr/>
              <a:t>‹#›</a:t>
            </a:fld>
            <a:endParaRPr lang="en-US"/>
          </a:p>
        </p:txBody>
      </p:sp>
      <p:sp>
        <p:nvSpPr>
          <p:cNvPr id="32" name="Footer Placeholder 11">
            <a:extLst>
              <a:ext uri="{FF2B5EF4-FFF2-40B4-BE49-F238E27FC236}">
                <a16:creationId xmlns:a16="http://schemas.microsoft.com/office/drawing/2014/main" id="{AE8905A4-EEB3-9007-6B90-6E52865181EE}"/>
              </a:ext>
            </a:extLst>
          </p:cNvPr>
          <p:cNvSpPr txBox="1">
            <a:spLocks/>
          </p:cNvSpPr>
          <p:nvPr userDrawn="1"/>
        </p:nvSpPr>
        <p:spPr>
          <a:xfrm rot="5400000">
            <a:off x="-333138" y="6062652"/>
            <a:ext cx="1087157" cy="215444"/>
          </a:xfrm>
          <a:prstGeom prst="rect">
            <a:avLst/>
          </a:prstGeom>
        </p:spPr>
        <p:txBody>
          <a:bodyPr vert="horz" wrap="none" lIns="91440" tIns="45720" rIns="91440" bIns="45720" rtlCol="0" anchor="ctr" anchorCtr="0">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b="0" cap="none">
                <a:solidFill>
                  <a:schemeClr val="bg1"/>
                </a:solidFill>
                <a:latin typeface="Arial" panose="020B0604020202020204" pitchFamily="34" charset="0"/>
                <a:cs typeface="Arial" panose="020B0604020202020204" pitchFamily="34" charset="0"/>
              </a:rPr>
              <a:t>© 2023 Catalyst Inc</a:t>
            </a:r>
          </a:p>
        </p:txBody>
      </p:sp>
    </p:spTree>
    <p:extLst>
      <p:ext uri="{BB962C8B-B14F-4D97-AF65-F5344CB8AC3E}">
        <p14:creationId xmlns:p14="http://schemas.microsoft.com/office/powerpoint/2010/main" val="30962310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712" r:id="rId3"/>
    <p:sldLayoutId id="2147483713" r:id="rId4"/>
    <p:sldLayoutId id="2147483665" r:id="rId5"/>
    <p:sldLayoutId id="2147483664" r:id="rId6"/>
    <p:sldLayoutId id="2147483650" r:id="rId7"/>
    <p:sldLayoutId id="2147483702" r:id="rId8"/>
    <p:sldLayoutId id="2147483705" r:id="rId9"/>
    <p:sldLayoutId id="2147483706" r:id="rId10"/>
    <p:sldLayoutId id="2147483651" r:id="rId11"/>
    <p:sldLayoutId id="2147483661" r:id="rId12"/>
    <p:sldLayoutId id="2147483672" r:id="rId13"/>
    <p:sldLayoutId id="2147483673" r:id="rId14"/>
    <p:sldLayoutId id="2147483707" r:id="rId15"/>
    <p:sldLayoutId id="2147483708" r:id="rId16"/>
    <p:sldLayoutId id="2147483670" r:id="rId17"/>
    <p:sldLayoutId id="2147483686" r:id="rId18"/>
    <p:sldLayoutId id="2147483687" r:id="rId19"/>
    <p:sldLayoutId id="2147483668" r:id="rId20"/>
    <p:sldLayoutId id="2147483669" r:id="rId21"/>
    <p:sldLayoutId id="2147483652" r:id="rId22"/>
    <p:sldLayoutId id="2147483662" r:id="rId23"/>
    <p:sldLayoutId id="2147483674" r:id="rId24"/>
    <p:sldLayoutId id="2147483684" r:id="rId25"/>
    <p:sldLayoutId id="2147483685"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8" r:id="rId36"/>
    <p:sldLayoutId id="2147483656" r:id="rId37"/>
    <p:sldLayoutId id="2147483693" r:id="rId38"/>
    <p:sldLayoutId id="2147483694" r:id="rId39"/>
    <p:sldLayoutId id="2147483695" r:id="rId40"/>
    <p:sldLayoutId id="2147483698" r:id="rId41"/>
    <p:sldLayoutId id="2147483696" r:id="rId42"/>
    <p:sldLayoutId id="2147483666" r:id="rId43"/>
    <p:sldLayoutId id="2147483667" r:id="rId44"/>
    <p:sldLayoutId id="2147483657" r:id="rId45"/>
    <p:sldLayoutId id="2147483711" r:id="rId46"/>
    <p:sldLayoutId id="2147483663" r:id="rId47"/>
    <p:sldLayoutId id="2147483703" r:id="rId48"/>
    <p:sldLayoutId id="2147483689" r:id="rId49"/>
    <p:sldLayoutId id="2147483690" r:id="rId50"/>
    <p:sldLayoutId id="2147483691" r:id="rId51"/>
    <p:sldLayoutId id="2147483692" r:id="rId52"/>
    <p:sldLayoutId id="2147483671" r:id="rId53"/>
    <p:sldLayoutId id="2147483654" r:id="rId54"/>
    <p:sldLayoutId id="2147483704" r:id="rId55"/>
    <p:sldLayoutId id="2147483709" r:id="rId56"/>
    <p:sldLayoutId id="2147483655" r:id="rId57"/>
    <p:sldLayoutId id="2147483700" r:id="rId58"/>
    <p:sldLayoutId id="2147483701" r:id="rId59"/>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ystem Font Regular"/>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ystem Font Regular"/>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System Font Regular"/>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ystem Font Regular"/>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talyst.org/research/webinar-recording-intersectionality-cultivating-workplaces-that-work-for-all-women/" TargetMode="External"/><Relationship Id="rId2" Type="http://schemas.openxmlformats.org/officeDocument/2006/relationships/hyperlink" Target="https://www.catalyst.org/2020/08/18/intersectionality-workplace-2020/" TargetMode="External"/><Relationship Id="rId1" Type="http://schemas.openxmlformats.org/officeDocument/2006/relationships/slideLayout" Target="../slideLayouts/slideLayout7.xml"/><Relationship Id="rId4" Type="http://schemas.openxmlformats.org/officeDocument/2006/relationships/hyperlink" Target="https://www.catalyst.org/research/intersectionality-when-identities-converg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mailto:info@catalyst.org" TargetMode="External"/><Relationship Id="rId2" Type="http://schemas.openxmlformats.org/officeDocument/2006/relationships/hyperlink" Target="https://www.catalyst.org/solution/leading-workshops/" TargetMode="External"/><Relationship Id="rId1" Type="http://schemas.openxmlformats.org/officeDocument/2006/relationships/slideLayout" Target="../slideLayouts/slideLayout48.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hyperlink" Target="https://www.catalyst.org/supporter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mailto:ltanenbaum@catalyst.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7753-3402-E24F-F7CE-6CDF58DB1448}"/>
              </a:ext>
            </a:extLst>
          </p:cNvPr>
          <p:cNvSpPr>
            <a:spLocks noGrp="1"/>
          </p:cNvSpPr>
          <p:nvPr>
            <p:ph type="title"/>
          </p:nvPr>
        </p:nvSpPr>
        <p:spPr/>
        <p:txBody>
          <a:bodyPr/>
          <a:lstStyle/>
          <a:p>
            <a:r>
              <a:rPr lang="en-CA" dirty="0"/>
              <a:t>GUIDE</a:t>
            </a:r>
          </a:p>
        </p:txBody>
      </p:sp>
      <p:sp>
        <p:nvSpPr>
          <p:cNvPr id="3" name="Content Placeholder 2">
            <a:extLst>
              <a:ext uri="{FF2B5EF4-FFF2-40B4-BE49-F238E27FC236}">
                <a16:creationId xmlns:a16="http://schemas.microsoft.com/office/drawing/2014/main" id="{B7AE6171-2270-634C-84CF-E9E09762778B}"/>
              </a:ext>
            </a:extLst>
          </p:cNvPr>
          <p:cNvSpPr>
            <a:spLocks noGrp="1"/>
          </p:cNvSpPr>
          <p:nvPr>
            <p:ph idx="1"/>
          </p:nvPr>
        </p:nvSpPr>
        <p:spPr/>
        <p:txBody>
          <a:bodyPr>
            <a:normAutofit/>
          </a:bodyPr>
          <a:lstStyle/>
          <a:p>
            <a:pPr marL="457200" indent="-457200">
              <a:buFont typeface="+mj-lt"/>
              <a:buAutoNum type="arabicPeriod"/>
            </a:pPr>
            <a:r>
              <a:rPr lang="en-US" dirty="0"/>
              <a:t>Share the </a:t>
            </a:r>
            <a:r>
              <a:rPr lang="en-US" b="1" dirty="0"/>
              <a:t>pre-read</a:t>
            </a:r>
            <a:r>
              <a:rPr lang="en-US" dirty="0"/>
              <a:t> materials with your team in advance of the meeting:</a:t>
            </a:r>
          </a:p>
          <a:p>
            <a:pPr lvl="2"/>
            <a:r>
              <a:rPr lang="en-US" dirty="0"/>
              <a:t>Blog: </a:t>
            </a:r>
            <a:r>
              <a:rPr lang="en-US" dirty="0">
                <a:hlinkClick r:id="rId2"/>
              </a:rPr>
              <a:t>Why Intersectionality Matters</a:t>
            </a:r>
            <a:endParaRPr lang="en-US" dirty="0"/>
          </a:p>
          <a:p>
            <a:pPr marL="457200" indent="-457200">
              <a:buFont typeface="+mj-lt"/>
              <a:buAutoNum type="arabicPeriod"/>
            </a:pPr>
            <a:r>
              <a:rPr lang="en-US" dirty="0"/>
              <a:t>Convene your team for a one-hour conversation to review the topic and engage in an </a:t>
            </a:r>
            <a:r>
              <a:rPr lang="en-US" b="1" dirty="0"/>
              <a:t>open dialogue</a:t>
            </a:r>
            <a:r>
              <a:rPr lang="en-US" dirty="0"/>
              <a:t>.</a:t>
            </a:r>
          </a:p>
          <a:p>
            <a:pPr lvl="2"/>
            <a:r>
              <a:rPr lang="en-US" dirty="0"/>
              <a:t>Utilize the content on the following slides and the thought-starters provided to kick-start your dialogue. </a:t>
            </a:r>
          </a:p>
          <a:p>
            <a:pPr marL="457200" indent="-457200">
              <a:buFont typeface="+mj-lt"/>
              <a:buAutoNum type="arabicPeriod"/>
            </a:pPr>
            <a:r>
              <a:rPr lang="en-US" dirty="0"/>
              <a:t>As a follow-up to the discussion, you can share these resources for </a:t>
            </a:r>
            <a:r>
              <a:rPr lang="en-US" b="1" dirty="0"/>
              <a:t>continued learning</a:t>
            </a:r>
            <a:r>
              <a:rPr lang="en-US" dirty="0"/>
              <a:t>:</a:t>
            </a:r>
          </a:p>
          <a:p>
            <a:pPr lvl="2"/>
            <a:r>
              <a:rPr lang="en-US" dirty="0"/>
              <a:t>Webinar Recording: </a:t>
            </a:r>
            <a:r>
              <a:rPr lang="en-US" dirty="0">
                <a:hlinkClick r:id="rId3"/>
              </a:rPr>
              <a:t>Intersectionality: Cultivating Workplaces That Work for All Women</a:t>
            </a:r>
            <a:endParaRPr lang="en-US" dirty="0"/>
          </a:p>
          <a:p>
            <a:pPr lvl="2"/>
            <a:r>
              <a:rPr lang="en-US" dirty="0"/>
              <a:t>Report: </a:t>
            </a:r>
            <a:r>
              <a:rPr lang="en-US" dirty="0">
                <a:hlinkClick r:id="rId4"/>
              </a:rPr>
              <a:t>Intersectionality: When Identities Converge </a:t>
            </a:r>
            <a:endParaRPr lang="en-US" dirty="0"/>
          </a:p>
        </p:txBody>
      </p:sp>
      <p:sp>
        <p:nvSpPr>
          <p:cNvPr id="6" name="TextBox 5">
            <a:extLst>
              <a:ext uri="{FF2B5EF4-FFF2-40B4-BE49-F238E27FC236}">
                <a16:creationId xmlns:a16="http://schemas.microsoft.com/office/drawing/2014/main" id="{EE763463-9DD1-79EA-CACB-46B0A45ECB91}"/>
              </a:ext>
            </a:extLst>
          </p:cNvPr>
          <p:cNvSpPr txBox="1"/>
          <p:nvPr/>
        </p:nvSpPr>
        <p:spPr>
          <a:xfrm>
            <a:off x="1003469" y="6383040"/>
            <a:ext cx="5928995" cy="276999"/>
          </a:xfrm>
          <a:prstGeom prst="rect">
            <a:avLst/>
          </a:prstGeom>
          <a:noFill/>
        </p:spPr>
        <p:txBody>
          <a:bodyPr wrap="none" rtlCol="0">
            <a:spAutoFit/>
          </a:bodyPr>
          <a:lstStyle/>
          <a:p>
            <a:r>
              <a:rPr lang="en-US" sz="1200" dirty="0">
                <a:cs typeface="Times New Roman" panose="02020603050405020304" pitchFamily="18" charset="0"/>
              </a:rPr>
              <a:t>* You need to be logged into the Catalyst website to access some of these materials.</a:t>
            </a:r>
          </a:p>
        </p:txBody>
      </p:sp>
      <p:sp>
        <p:nvSpPr>
          <p:cNvPr id="7" name="Slide Number Placeholder 6">
            <a:extLst>
              <a:ext uri="{FF2B5EF4-FFF2-40B4-BE49-F238E27FC236}">
                <a16:creationId xmlns:a16="http://schemas.microsoft.com/office/drawing/2014/main" id="{51D63C2A-AF9D-DE9B-4DFE-1F05BB9A09A1}"/>
              </a:ext>
            </a:extLst>
          </p:cNvPr>
          <p:cNvSpPr>
            <a:spLocks noGrp="1"/>
          </p:cNvSpPr>
          <p:nvPr>
            <p:ph type="sldNum" sz="quarter" idx="12"/>
          </p:nvPr>
        </p:nvSpPr>
        <p:spPr/>
        <p:txBody>
          <a:bodyPr/>
          <a:lstStyle/>
          <a:p>
            <a:fld id="{5D6F865C-3A4E-F941-B01F-6E2910A91CD2}" type="slidenum">
              <a:rPr lang="en-US" smtClean="0"/>
              <a:t>1</a:t>
            </a:fld>
            <a:endParaRPr lang="en-US"/>
          </a:p>
        </p:txBody>
      </p:sp>
    </p:spTree>
    <p:extLst>
      <p:ext uri="{BB962C8B-B14F-4D97-AF65-F5344CB8AC3E}">
        <p14:creationId xmlns:p14="http://schemas.microsoft.com/office/powerpoint/2010/main" val="537972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BA465D-5EC1-EA2B-5EAE-1C616D7272ED}"/>
              </a:ext>
            </a:extLst>
          </p:cNvPr>
          <p:cNvSpPr>
            <a:spLocks noGrp="1"/>
          </p:cNvSpPr>
          <p:nvPr>
            <p:ph type="ctrTitle"/>
          </p:nvPr>
        </p:nvSpPr>
        <p:spPr>
          <a:xfrm>
            <a:off x="5198299" y="701458"/>
            <a:ext cx="6745608" cy="2808505"/>
          </a:xfrm>
        </p:spPr>
        <p:txBody>
          <a:bodyPr>
            <a:noAutofit/>
          </a:bodyPr>
          <a:lstStyle/>
          <a:p>
            <a:r>
              <a:rPr lang="en-US" sz="4800" dirty="0"/>
              <a:t>INTERSECTIONALITY</a:t>
            </a:r>
            <a:endParaRPr lang="en-CA" sz="4800" dirty="0"/>
          </a:p>
        </p:txBody>
      </p:sp>
      <p:sp>
        <p:nvSpPr>
          <p:cNvPr id="4" name="Subtitle 3">
            <a:extLst>
              <a:ext uri="{FF2B5EF4-FFF2-40B4-BE49-F238E27FC236}">
                <a16:creationId xmlns:a16="http://schemas.microsoft.com/office/drawing/2014/main" id="{EB73D5EF-404C-977B-FD2B-0AF2A6490CC0}"/>
              </a:ext>
            </a:extLst>
          </p:cNvPr>
          <p:cNvSpPr>
            <a:spLocks noGrp="1"/>
          </p:cNvSpPr>
          <p:nvPr>
            <p:ph type="subTitle" idx="1"/>
          </p:nvPr>
        </p:nvSpPr>
        <p:spPr/>
        <p:txBody>
          <a:bodyPr/>
          <a:lstStyle/>
          <a:p>
            <a:r>
              <a:rPr lang="en-CA" dirty="0"/>
              <a:t>Discussion Guide</a:t>
            </a:r>
          </a:p>
        </p:txBody>
      </p:sp>
      <p:sp>
        <p:nvSpPr>
          <p:cNvPr id="5" name="Text Placeholder 4">
            <a:extLst>
              <a:ext uri="{FF2B5EF4-FFF2-40B4-BE49-F238E27FC236}">
                <a16:creationId xmlns:a16="http://schemas.microsoft.com/office/drawing/2014/main" id="{EA5D2329-A72D-E916-5D85-313C0A63EC7C}"/>
              </a:ext>
            </a:extLst>
          </p:cNvPr>
          <p:cNvSpPr>
            <a:spLocks noGrp="1"/>
          </p:cNvSpPr>
          <p:nvPr>
            <p:ph type="body" sz="quarter" idx="13"/>
          </p:nvPr>
        </p:nvSpPr>
        <p:spPr/>
        <p:txBody>
          <a:bodyPr/>
          <a:lstStyle/>
          <a:p>
            <a:endParaRPr lang="en-CA"/>
          </a:p>
        </p:txBody>
      </p:sp>
      <p:sp>
        <p:nvSpPr>
          <p:cNvPr id="6" name="Date Placeholder 5">
            <a:extLst>
              <a:ext uri="{FF2B5EF4-FFF2-40B4-BE49-F238E27FC236}">
                <a16:creationId xmlns:a16="http://schemas.microsoft.com/office/drawing/2014/main" id="{B9A4EE21-D6BA-6F14-3541-95B5ED875C51}"/>
              </a:ext>
            </a:extLst>
          </p:cNvPr>
          <p:cNvSpPr>
            <a:spLocks noGrp="1"/>
          </p:cNvSpPr>
          <p:nvPr>
            <p:ph type="dt" sz="half" idx="10"/>
          </p:nvPr>
        </p:nvSpPr>
        <p:spPr/>
        <p:txBody>
          <a:bodyPr/>
          <a:lstStyle/>
          <a:p>
            <a:fld id="{FB1FAC1F-5082-9A4D-8401-F66112D601A9}" type="datetime4">
              <a:rPr lang="en-US" smtClean="0"/>
              <a:t>May 1, 2023</a:t>
            </a:fld>
            <a:endParaRPr lang="en-US"/>
          </a:p>
        </p:txBody>
      </p:sp>
    </p:spTree>
    <p:extLst>
      <p:ext uri="{BB962C8B-B14F-4D97-AF65-F5344CB8AC3E}">
        <p14:creationId xmlns:p14="http://schemas.microsoft.com/office/powerpoint/2010/main" val="477920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01031-7411-B33D-9415-2F7CACBC4123}"/>
              </a:ext>
            </a:extLst>
          </p:cNvPr>
          <p:cNvSpPr>
            <a:spLocks noGrp="1"/>
          </p:cNvSpPr>
          <p:nvPr>
            <p:ph type="title"/>
          </p:nvPr>
        </p:nvSpPr>
        <p:spPr/>
        <p:txBody>
          <a:bodyPr/>
          <a:lstStyle/>
          <a:p>
            <a:r>
              <a:rPr lang="en-CA" dirty="0"/>
              <a:t>WHAT IS INTERSECTIONALITY?</a:t>
            </a:r>
          </a:p>
        </p:txBody>
      </p:sp>
      <p:sp>
        <p:nvSpPr>
          <p:cNvPr id="5" name="Content Placeholder 4">
            <a:extLst>
              <a:ext uri="{FF2B5EF4-FFF2-40B4-BE49-F238E27FC236}">
                <a16:creationId xmlns:a16="http://schemas.microsoft.com/office/drawing/2014/main" id="{93ABDE59-FB4E-0759-FEF2-B2F0C3F9A02E}"/>
              </a:ext>
            </a:extLst>
          </p:cNvPr>
          <p:cNvSpPr>
            <a:spLocks noGrp="1"/>
          </p:cNvSpPr>
          <p:nvPr>
            <p:ph idx="1"/>
          </p:nvPr>
        </p:nvSpPr>
        <p:spPr/>
        <p:txBody>
          <a:bodyPr vert="horz" lIns="91440" tIns="45720" rIns="91440" bIns="45720" rtlCol="0" anchor="t">
            <a:normAutofit/>
          </a:bodyPr>
          <a:lstStyle/>
          <a:p>
            <a:pPr marL="0" indent="0">
              <a:buNone/>
            </a:pPr>
            <a:r>
              <a:rPr lang="en-US" sz="2400" dirty="0"/>
              <a:t>Intersectionality is a framework for understanding how social identities—such as gender, race, ethnicity, social class, religion, sexual orientation, and ability—overlap with one another and with systems of power that oppress and advantage people in the workplace and broader community.</a:t>
            </a:r>
            <a:endParaRPr lang="en-CA" sz="2400" dirty="0"/>
          </a:p>
        </p:txBody>
      </p:sp>
      <p:sp>
        <p:nvSpPr>
          <p:cNvPr id="4" name="Slide Number Placeholder 3">
            <a:extLst>
              <a:ext uri="{FF2B5EF4-FFF2-40B4-BE49-F238E27FC236}">
                <a16:creationId xmlns:a16="http://schemas.microsoft.com/office/drawing/2014/main" id="{3BE421CA-DCE8-A1BC-33E0-3A2D3C537169}"/>
              </a:ext>
            </a:extLst>
          </p:cNvPr>
          <p:cNvSpPr>
            <a:spLocks noGrp="1"/>
          </p:cNvSpPr>
          <p:nvPr>
            <p:ph type="sldNum" sz="quarter" idx="12"/>
          </p:nvPr>
        </p:nvSpPr>
        <p:spPr/>
        <p:txBody>
          <a:bodyPr/>
          <a:lstStyle/>
          <a:p>
            <a:fld id="{5D6F865C-3A4E-F941-B01F-6E2910A91CD2}" type="slidenum">
              <a:rPr lang="en-US" smtClean="0"/>
              <a:pPr/>
              <a:t>3</a:t>
            </a:fld>
            <a:endParaRPr lang="en-US"/>
          </a:p>
        </p:txBody>
      </p:sp>
      <p:sp>
        <p:nvSpPr>
          <p:cNvPr id="16" name="TextBox 15">
            <a:extLst>
              <a:ext uri="{FF2B5EF4-FFF2-40B4-BE49-F238E27FC236}">
                <a16:creationId xmlns:a16="http://schemas.microsoft.com/office/drawing/2014/main" id="{456870B5-6C42-7667-6308-AF3E9735CB5D}"/>
              </a:ext>
            </a:extLst>
          </p:cNvPr>
          <p:cNvSpPr txBox="1"/>
          <p:nvPr/>
        </p:nvSpPr>
        <p:spPr>
          <a:xfrm>
            <a:off x="1003466" y="6383040"/>
            <a:ext cx="6821545" cy="276999"/>
          </a:xfrm>
          <a:prstGeom prst="rect">
            <a:avLst/>
          </a:prstGeom>
          <a:noFill/>
        </p:spPr>
        <p:txBody>
          <a:bodyPr wrap="square">
            <a:spAutoFit/>
          </a:bodyPr>
          <a:lstStyle/>
          <a:p>
            <a:r>
              <a:rPr lang="en-CA" sz="1200" b="1" i="0" dirty="0">
                <a:solidFill>
                  <a:srgbClr val="3E3E47"/>
                </a:solidFill>
                <a:effectLst/>
              </a:rPr>
              <a:t>Source: </a:t>
            </a:r>
            <a:r>
              <a:rPr lang="en-CA" sz="1200" b="0" i="0" dirty="0">
                <a:solidFill>
                  <a:srgbClr val="3E3E47"/>
                </a:solidFill>
                <a:effectLst/>
              </a:rPr>
              <a:t>Ramos, C. &amp; Brassel, S. (2020). </a:t>
            </a:r>
            <a:r>
              <a:rPr lang="en-CA" sz="1200" b="0" i="1" dirty="0">
                <a:solidFill>
                  <a:srgbClr val="3E3E47"/>
                </a:solidFill>
                <a:effectLst/>
              </a:rPr>
              <a:t>Intersectionality:</a:t>
            </a:r>
            <a:r>
              <a:rPr lang="en-CA" sz="1200" b="0" i="0" dirty="0">
                <a:solidFill>
                  <a:srgbClr val="3E3E47"/>
                </a:solidFill>
                <a:effectLst/>
              </a:rPr>
              <a:t> </a:t>
            </a:r>
            <a:r>
              <a:rPr lang="en-CA" sz="1200" b="0" i="1" dirty="0">
                <a:solidFill>
                  <a:srgbClr val="3E3E47"/>
                </a:solidFill>
                <a:effectLst/>
              </a:rPr>
              <a:t>When identities converge. </a:t>
            </a:r>
            <a:r>
              <a:rPr lang="en-CA" sz="1200" b="0" i="0" dirty="0">
                <a:solidFill>
                  <a:srgbClr val="3E3E47"/>
                </a:solidFill>
                <a:effectLst/>
              </a:rPr>
              <a:t>Catalyst.</a:t>
            </a:r>
            <a:endParaRPr lang="en-CA" sz="1200" dirty="0"/>
          </a:p>
        </p:txBody>
      </p:sp>
    </p:spTree>
    <p:extLst>
      <p:ext uri="{BB962C8B-B14F-4D97-AF65-F5344CB8AC3E}">
        <p14:creationId xmlns:p14="http://schemas.microsoft.com/office/powerpoint/2010/main" val="1670112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883E10-EC11-AEFE-5387-4BC1B88BEB74}"/>
              </a:ext>
            </a:extLst>
          </p:cNvPr>
          <p:cNvSpPr>
            <a:spLocks noGrp="1"/>
          </p:cNvSpPr>
          <p:nvPr>
            <p:ph type="sldNum" sz="quarter" idx="12"/>
          </p:nvPr>
        </p:nvSpPr>
        <p:spPr/>
        <p:txBody>
          <a:bodyPr/>
          <a:lstStyle/>
          <a:p>
            <a:fld id="{5D6F865C-3A4E-F941-B01F-6E2910A91CD2}" type="slidenum">
              <a:rPr lang="en-US" smtClean="0"/>
              <a:pPr/>
              <a:t>4</a:t>
            </a:fld>
            <a:endParaRPr lang="en-US"/>
          </a:p>
        </p:txBody>
      </p:sp>
      <p:pic>
        <p:nvPicPr>
          <p:cNvPr id="10" name="Picture Placeholder 6">
            <a:extLst>
              <a:ext uri="{FF2B5EF4-FFF2-40B4-BE49-F238E27FC236}">
                <a16:creationId xmlns:a16="http://schemas.microsoft.com/office/drawing/2014/main" id="{3542F91D-4BB5-730C-865D-A9CD2A1F8B65}"/>
              </a:ext>
            </a:extLst>
          </p:cNvPr>
          <p:cNvPicPr>
            <a:picLocks noGrp="1" noChangeAspect="1"/>
          </p:cNvPicPr>
          <p:nvPr>
            <p:ph type="pic" idx="1"/>
          </p:nvPr>
        </p:nvPicPr>
        <p:blipFill>
          <a:blip r:embed="rId3"/>
          <a:srcRect l="3564" r="3564"/>
          <a:stretch/>
        </p:blipFill>
        <p:spPr>
          <a:xfrm>
            <a:off x="7950198" y="0"/>
            <a:ext cx="4241801" cy="6857999"/>
          </a:xfrm>
        </p:spPr>
      </p:pic>
      <p:sp>
        <p:nvSpPr>
          <p:cNvPr id="2" name="Title 1">
            <a:extLst>
              <a:ext uri="{FF2B5EF4-FFF2-40B4-BE49-F238E27FC236}">
                <a16:creationId xmlns:a16="http://schemas.microsoft.com/office/drawing/2014/main" id="{7E09F3EF-D96A-173F-D6D4-1E21504EA9BA}"/>
              </a:ext>
            </a:extLst>
          </p:cNvPr>
          <p:cNvSpPr>
            <a:spLocks noGrp="1"/>
          </p:cNvSpPr>
          <p:nvPr>
            <p:ph type="title"/>
          </p:nvPr>
        </p:nvSpPr>
        <p:spPr/>
        <p:txBody>
          <a:bodyPr/>
          <a:lstStyle/>
          <a:p>
            <a:r>
              <a:rPr lang="en-CA" dirty="0"/>
              <a:t>THE IMPORTANCE OF INTERSECTIONALITY</a:t>
            </a:r>
          </a:p>
        </p:txBody>
      </p:sp>
      <p:sp>
        <p:nvSpPr>
          <p:cNvPr id="3" name="Content Placeholder 2">
            <a:extLst>
              <a:ext uri="{FF2B5EF4-FFF2-40B4-BE49-F238E27FC236}">
                <a16:creationId xmlns:a16="http://schemas.microsoft.com/office/drawing/2014/main" id="{573D9DCD-0D44-AEB3-F308-D2C004C21CC2}"/>
              </a:ext>
            </a:extLst>
          </p:cNvPr>
          <p:cNvSpPr>
            <a:spLocks noGrp="1"/>
          </p:cNvSpPr>
          <p:nvPr>
            <p:ph idx="13"/>
          </p:nvPr>
        </p:nvSpPr>
        <p:spPr/>
        <p:txBody>
          <a:bodyPr/>
          <a:lstStyle/>
          <a:p>
            <a:r>
              <a:rPr lang="en-US" dirty="0"/>
              <a:t>Creating an empowering and inclusive environment can be the key to retaining highly motivated and talented employees. Benefits can be seen in:</a:t>
            </a:r>
          </a:p>
          <a:p>
            <a:pPr lvl="1"/>
            <a:r>
              <a:rPr lang="en-US" dirty="0"/>
              <a:t>lower turnover rates</a:t>
            </a:r>
          </a:p>
          <a:p>
            <a:pPr lvl="1"/>
            <a:r>
              <a:rPr lang="en-US" dirty="0"/>
              <a:t>more creativity</a:t>
            </a:r>
          </a:p>
          <a:p>
            <a:pPr lvl="1"/>
            <a:r>
              <a:rPr lang="en-US" dirty="0"/>
              <a:t>a higher likelihood of speaking up.</a:t>
            </a:r>
          </a:p>
          <a:p>
            <a:r>
              <a:rPr lang="en-US" b="1" dirty="0"/>
              <a:t>Considering the intersection of multiple social identities adds complexity to how we understand workplace experiences. </a:t>
            </a:r>
          </a:p>
        </p:txBody>
      </p:sp>
      <p:sp>
        <p:nvSpPr>
          <p:cNvPr id="12" name="TextBox 11">
            <a:extLst>
              <a:ext uri="{FF2B5EF4-FFF2-40B4-BE49-F238E27FC236}">
                <a16:creationId xmlns:a16="http://schemas.microsoft.com/office/drawing/2014/main" id="{FFF9A233-DB1E-7C3E-B193-FA8E027550EE}"/>
              </a:ext>
            </a:extLst>
          </p:cNvPr>
          <p:cNvSpPr txBox="1"/>
          <p:nvPr/>
        </p:nvSpPr>
        <p:spPr>
          <a:xfrm>
            <a:off x="1003466" y="6383040"/>
            <a:ext cx="6821545" cy="276999"/>
          </a:xfrm>
          <a:prstGeom prst="rect">
            <a:avLst/>
          </a:prstGeom>
          <a:noFill/>
        </p:spPr>
        <p:txBody>
          <a:bodyPr wrap="square">
            <a:spAutoFit/>
          </a:bodyPr>
          <a:lstStyle/>
          <a:p>
            <a:r>
              <a:rPr lang="en-CA" sz="1200" b="1" i="0" dirty="0">
                <a:solidFill>
                  <a:srgbClr val="3E3E47"/>
                </a:solidFill>
                <a:effectLst/>
              </a:rPr>
              <a:t>Source: </a:t>
            </a:r>
            <a:r>
              <a:rPr lang="en-CA" sz="1200" b="0" i="0" dirty="0">
                <a:solidFill>
                  <a:srgbClr val="3E3E47"/>
                </a:solidFill>
                <a:effectLst/>
              </a:rPr>
              <a:t>Ramos, C. &amp; Brassel, S. (2020). </a:t>
            </a:r>
            <a:r>
              <a:rPr lang="en-CA" sz="1200" b="0" i="1" dirty="0">
                <a:solidFill>
                  <a:srgbClr val="3E3E47"/>
                </a:solidFill>
                <a:effectLst/>
              </a:rPr>
              <a:t>Intersectionality:</a:t>
            </a:r>
            <a:r>
              <a:rPr lang="en-CA" sz="1200" b="0" i="0" dirty="0">
                <a:solidFill>
                  <a:srgbClr val="3E3E47"/>
                </a:solidFill>
                <a:effectLst/>
              </a:rPr>
              <a:t> </a:t>
            </a:r>
            <a:r>
              <a:rPr lang="en-CA" sz="1200" b="0" i="1" dirty="0">
                <a:solidFill>
                  <a:srgbClr val="3E3E47"/>
                </a:solidFill>
                <a:effectLst/>
              </a:rPr>
              <a:t>When identities converge. </a:t>
            </a:r>
            <a:r>
              <a:rPr lang="en-CA" sz="1200" b="0" i="0" dirty="0">
                <a:solidFill>
                  <a:srgbClr val="3E3E47"/>
                </a:solidFill>
                <a:effectLst/>
              </a:rPr>
              <a:t>Catalyst.</a:t>
            </a:r>
            <a:endParaRPr lang="en-CA" sz="1200" dirty="0"/>
          </a:p>
        </p:txBody>
      </p:sp>
    </p:spTree>
    <p:extLst>
      <p:ext uri="{BB962C8B-B14F-4D97-AF65-F5344CB8AC3E}">
        <p14:creationId xmlns:p14="http://schemas.microsoft.com/office/powerpoint/2010/main" val="1568565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34986A-389D-F814-1F16-4AB977C37E6E}"/>
              </a:ext>
            </a:extLst>
          </p:cNvPr>
          <p:cNvSpPr>
            <a:spLocks noGrp="1"/>
          </p:cNvSpPr>
          <p:nvPr>
            <p:ph type="title"/>
          </p:nvPr>
        </p:nvSpPr>
        <p:spPr>
          <a:xfrm>
            <a:off x="1003468" y="701457"/>
            <a:ext cx="3418629" cy="1814331"/>
          </a:xfrm>
        </p:spPr>
        <p:txBody>
          <a:bodyPr>
            <a:normAutofit fontScale="90000"/>
          </a:bodyPr>
          <a:lstStyle/>
          <a:p>
            <a:r>
              <a:rPr lang="en-CA" dirty="0"/>
              <a:t>HOW TO </a:t>
            </a:r>
            <a:br>
              <a:rPr lang="en-CA" dirty="0"/>
            </a:br>
            <a:r>
              <a:rPr lang="en-CA" dirty="0"/>
              <a:t>ADOPT AN INTERSECTIONAL APPROACH</a:t>
            </a:r>
          </a:p>
        </p:txBody>
      </p:sp>
      <p:sp>
        <p:nvSpPr>
          <p:cNvPr id="2" name="Slide Number Placeholder 1">
            <a:extLst>
              <a:ext uri="{FF2B5EF4-FFF2-40B4-BE49-F238E27FC236}">
                <a16:creationId xmlns:a16="http://schemas.microsoft.com/office/drawing/2014/main" id="{6ACD74AC-5A50-E886-D3FC-3D30746E5E55}"/>
              </a:ext>
            </a:extLst>
          </p:cNvPr>
          <p:cNvSpPr>
            <a:spLocks noGrp="1"/>
          </p:cNvSpPr>
          <p:nvPr>
            <p:ph type="sldNum" sz="quarter" idx="12"/>
          </p:nvPr>
        </p:nvSpPr>
        <p:spPr/>
        <p:txBody>
          <a:bodyPr/>
          <a:lstStyle/>
          <a:p>
            <a:fld id="{5D6F865C-3A4E-F941-B01F-6E2910A91CD2}" type="slidenum">
              <a:rPr lang="en-US" smtClean="0"/>
              <a:pPr/>
              <a:t>5</a:t>
            </a:fld>
            <a:endParaRPr lang="en-US"/>
          </a:p>
        </p:txBody>
      </p:sp>
      <p:sp>
        <p:nvSpPr>
          <p:cNvPr id="12" name="Text Placeholder 11">
            <a:extLst>
              <a:ext uri="{FF2B5EF4-FFF2-40B4-BE49-F238E27FC236}">
                <a16:creationId xmlns:a16="http://schemas.microsoft.com/office/drawing/2014/main" id="{E8FAA50C-48C4-35AB-0B67-E3BA26EA50A8}"/>
              </a:ext>
            </a:extLst>
          </p:cNvPr>
          <p:cNvSpPr>
            <a:spLocks noGrp="1"/>
          </p:cNvSpPr>
          <p:nvPr>
            <p:ph type="body" sz="quarter" idx="13"/>
          </p:nvPr>
        </p:nvSpPr>
        <p:spPr/>
        <p:txBody>
          <a:bodyPr vert="horz" lIns="91440" tIns="45720" rIns="91440" bIns="45720" rtlCol="0" anchor="t">
            <a:normAutofit/>
          </a:bodyPr>
          <a:lstStyle/>
          <a:p>
            <a:r>
              <a:rPr lang="en-CA" dirty="0"/>
              <a:t>Create more opportunities to </a:t>
            </a:r>
            <a:br>
              <a:rPr lang="en-CA" dirty="0"/>
            </a:br>
            <a:r>
              <a:rPr lang="en-CA" dirty="0"/>
              <a:t>self-identify.</a:t>
            </a:r>
          </a:p>
        </p:txBody>
      </p:sp>
      <p:sp>
        <p:nvSpPr>
          <p:cNvPr id="13" name="Text Placeholder 12">
            <a:extLst>
              <a:ext uri="{FF2B5EF4-FFF2-40B4-BE49-F238E27FC236}">
                <a16:creationId xmlns:a16="http://schemas.microsoft.com/office/drawing/2014/main" id="{26403735-27E9-E63E-7CAC-412E36104C72}"/>
              </a:ext>
            </a:extLst>
          </p:cNvPr>
          <p:cNvSpPr>
            <a:spLocks noGrp="1"/>
          </p:cNvSpPr>
          <p:nvPr>
            <p:ph type="body" sz="quarter" idx="14"/>
          </p:nvPr>
        </p:nvSpPr>
        <p:spPr/>
        <p:txBody>
          <a:bodyPr vert="horz" lIns="91440" tIns="45720" rIns="91440" bIns="45720" rtlCol="0" anchor="t">
            <a:normAutofit/>
          </a:bodyPr>
          <a:lstStyle/>
          <a:p>
            <a:r>
              <a:rPr lang="en-CA" dirty="0"/>
              <a:t>Evaluate trends </a:t>
            </a:r>
            <a:br>
              <a:rPr lang="en-CA" dirty="0"/>
            </a:br>
            <a:r>
              <a:rPr lang="en-CA" dirty="0"/>
              <a:t>over time.</a:t>
            </a:r>
          </a:p>
        </p:txBody>
      </p:sp>
      <p:sp>
        <p:nvSpPr>
          <p:cNvPr id="14" name="Text Placeholder 13">
            <a:extLst>
              <a:ext uri="{FF2B5EF4-FFF2-40B4-BE49-F238E27FC236}">
                <a16:creationId xmlns:a16="http://schemas.microsoft.com/office/drawing/2014/main" id="{AD172C46-BF00-8260-FBA2-045D5CABA35E}"/>
              </a:ext>
            </a:extLst>
          </p:cNvPr>
          <p:cNvSpPr>
            <a:spLocks noGrp="1"/>
          </p:cNvSpPr>
          <p:nvPr>
            <p:ph type="body" sz="quarter" idx="15"/>
          </p:nvPr>
        </p:nvSpPr>
        <p:spPr/>
        <p:txBody>
          <a:bodyPr vert="horz" lIns="91440" tIns="45720" rIns="91440" bIns="45720" rtlCol="0" anchor="t">
            <a:normAutofit/>
          </a:bodyPr>
          <a:lstStyle/>
          <a:p>
            <a:r>
              <a:rPr lang="en-CA" dirty="0"/>
              <a:t>Look at our data to </a:t>
            </a:r>
            <a:br>
              <a:rPr lang="en-CA" dirty="0"/>
            </a:br>
            <a:r>
              <a:rPr lang="en-CA" dirty="0"/>
              <a:t>see what’s missing.</a:t>
            </a:r>
          </a:p>
        </p:txBody>
      </p:sp>
      <p:sp>
        <p:nvSpPr>
          <p:cNvPr id="15" name="Text Placeholder 14">
            <a:extLst>
              <a:ext uri="{FF2B5EF4-FFF2-40B4-BE49-F238E27FC236}">
                <a16:creationId xmlns:a16="http://schemas.microsoft.com/office/drawing/2014/main" id="{5D77F8BE-02DB-CF63-916A-570553F6CB77}"/>
              </a:ext>
            </a:extLst>
          </p:cNvPr>
          <p:cNvSpPr>
            <a:spLocks noGrp="1"/>
          </p:cNvSpPr>
          <p:nvPr>
            <p:ph type="body" sz="quarter" idx="16"/>
          </p:nvPr>
        </p:nvSpPr>
        <p:spPr/>
        <p:txBody>
          <a:bodyPr/>
          <a:lstStyle/>
          <a:p>
            <a:r>
              <a:rPr lang="en-CA" dirty="0"/>
              <a:t>Remember that representation does not equal inclusion.</a:t>
            </a:r>
          </a:p>
        </p:txBody>
      </p:sp>
      <p:sp>
        <p:nvSpPr>
          <p:cNvPr id="8" name="TextBox 7">
            <a:extLst>
              <a:ext uri="{FF2B5EF4-FFF2-40B4-BE49-F238E27FC236}">
                <a16:creationId xmlns:a16="http://schemas.microsoft.com/office/drawing/2014/main" id="{C699951D-F4DB-73A3-E62F-FD34204EAA11}"/>
              </a:ext>
            </a:extLst>
          </p:cNvPr>
          <p:cNvSpPr txBox="1"/>
          <p:nvPr/>
        </p:nvSpPr>
        <p:spPr>
          <a:xfrm>
            <a:off x="1003469" y="6013708"/>
            <a:ext cx="3627949" cy="646331"/>
          </a:xfrm>
          <a:prstGeom prst="rect">
            <a:avLst/>
          </a:prstGeom>
          <a:noFill/>
        </p:spPr>
        <p:txBody>
          <a:bodyPr wrap="square">
            <a:spAutoFit/>
          </a:bodyPr>
          <a:lstStyle/>
          <a:p>
            <a:r>
              <a:rPr lang="en-CA" sz="1200" b="1" i="0" dirty="0">
                <a:solidFill>
                  <a:srgbClr val="3E3E47"/>
                </a:solidFill>
                <a:effectLst/>
              </a:rPr>
              <a:t>Source:</a:t>
            </a:r>
            <a:r>
              <a:rPr lang="en-CA" sz="1200" b="0" i="0" dirty="0">
                <a:solidFill>
                  <a:srgbClr val="3E3E47"/>
                </a:solidFill>
                <a:effectLst/>
              </a:rPr>
              <a:t> Ramos, C. &amp; Brassel, S. (2020). </a:t>
            </a:r>
            <a:r>
              <a:rPr lang="en-CA" sz="1200" b="0" i="1" dirty="0">
                <a:solidFill>
                  <a:srgbClr val="3E3E47"/>
                </a:solidFill>
                <a:effectLst/>
              </a:rPr>
              <a:t>Intersectionality:</a:t>
            </a:r>
            <a:r>
              <a:rPr lang="en-CA" sz="1200" b="0" i="0" dirty="0">
                <a:solidFill>
                  <a:srgbClr val="3E3E47"/>
                </a:solidFill>
                <a:effectLst/>
              </a:rPr>
              <a:t> </a:t>
            </a:r>
            <a:r>
              <a:rPr lang="en-CA" sz="1200" b="0" i="1" dirty="0">
                <a:solidFill>
                  <a:srgbClr val="3E3E47"/>
                </a:solidFill>
                <a:effectLst/>
              </a:rPr>
              <a:t>When identities converge. </a:t>
            </a:r>
            <a:r>
              <a:rPr lang="en-CA" sz="1200" b="0" i="0" dirty="0">
                <a:solidFill>
                  <a:srgbClr val="3E3E47"/>
                </a:solidFill>
                <a:effectLst/>
              </a:rPr>
              <a:t>Catalyst.</a:t>
            </a:r>
            <a:endParaRPr lang="en-CA" sz="1200" dirty="0"/>
          </a:p>
        </p:txBody>
      </p:sp>
      <p:pic>
        <p:nvPicPr>
          <p:cNvPr id="5" name="Graphic 4" descr="Statistics outline">
            <a:extLst>
              <a:ext uri="{FF2B5EF4-FFF2-40B4-BE49-F238E27FC236}">
                <a16:creationId xmlns:a16="http://schemas.microsoft.com/office/drawing/2014/main" id="{B7D6F205-42FE-AC01-B226-6615DB4C3D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7450" y="3685566"/>
            <a:ext cx="914400" cy="914400"/>
          </a:xfrm>
          <a:prstGeom prst="rect">
            <a:avLst/>
          </a:prstGeom>
        </p:spPr>
      </p:pic>
      <p:pic>
        <p:nvPicPr>
          <p:cNvPr id="7" name="Graphic 6" descr="Magnifying glass outline">
            <a:extLst>
              <a:ext uri="{FF2B5EF4-FFF2-40B4-BE49-F238E27FC236}">
                <a16:creationId xmlns:a16="http://schemas.microsoft.com/office/drawing/2014/main" id="{1BEEBD63-F7B2-38F8-83A6-83F2793BDF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4251" y="872623"/>
            <a:ext cx="914400" cy="914400"/>
          </a:xfrm>
          <a:prstGeom prst="rect">
            <a:avLst/>
          </a:prstGeom>
        </p:spPr>
      </p:pic>
      <p:pic>
        <p:nvPicPr>
          <p:cNvPr id="16" name="Graphic 15" descr="User outline">
            <a:extLst>
              <a:ext uri="{FF2B5EF4-FFF2-40B4-BE49-F238E27FC236}">
                <a16:creationId xmlns:a16="http://schemas.microsoft.com/office/drawing/2014/main" id="{CBCE0AD6-E341-463D-C351-0AD968E02E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4251" y="817437"/>
            <a:ext cx="914400" cy="914400"/>
          </a:xfrm>
          <a:prstGeom prst="rect">
            <a:avLst/>
          </a:prstGeom>
        </p:spPr>
      </p:pic>
      <p:pic>
        <p:nvPicPr>
          <p:cNvPr id="22" name="Graphic 21" descr="Head with gears outline">
            <a:extLst>
              <a:ext uri="{FF2B5EF4-FFF2-40B4-BE49-F238E27FC236}">
                <a16:creationId xmlns:a16="http://schemas.microsoft.com/office/drawing/2014/main" id="{500D19C5-7983-D95E-E67E-93CF21EF86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24251" y="3709855"/>
            <a:ext cx="914400" cy="914400"/>
          </a:xfrm>
          <a:prstGeom prst="rect">
            <a:avLst/>
          </a:prstGeom>
        </p:spPr>
      </p:pic>
    </p:spTree>
    <p:extLst>
      <p:ext uri="{BB962C8B-B14F-4D97-AF65-F5344CB8AC3E}">
        <p14:creationId xmlns:p14="http://schemas.microsoft.com/office/powerpoint/2010/main" val="1372260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9A2A-0950-D04E-1948-3AA51B9D1C88}"/>
              </a:ext>
            </a:extLst>
          </p:cNvPr>
          <p:cNvSpPr>
            <a:spLocks noGrp="1"/>
          </p:cNvSpPr>
          <p:nvPr>
            <p:ph type="title"/>
          </p:nvPr>
        </p:nvSpPr>
        <p:spPr/>
        <p:txBody>
          <a:bodyPr/>
          <a:lstStyle/>
          <a:p>
            <a:r>
              <a:rPr lang="en-US" dirty="0"/>
              <a:t>DISCUSSION QUESTIONS</a:t>
            </a:r>
          </a:p>
        </p:txBody>
      </p:sp>
      <p:sp>
        <p:nvSpPr>
          <p:cNvPr id="24" name="Slide Number Placeholder 23">
            <a:extLst>
              <a:ext uri="{FF2B5EF4-FFF2-40B4-BE49-F238E27FC236}">
                <a16:creationId xmlns:a16="http://schemas.microsoft.com/office/drawing/2014/main" id="{6EEE4EA2-E388-B3D8-2A39-D77BD14AF4B4}"/>
              </a:ext>
            </a:extLst>
          </p:cNvPr>
          <p:cNvSpPr>
            <a:spLocks noGrp="1"/>
          </p:cNvSpPr>
          <p:nvPr>
            <p:ph type="sldNum" sz="quarter" idx="12"/>
          </p:nvPr>
        </p:nvSpPr>
        <p:spPr/>
        <p:txBody>
          <a:bodyPr/>
          <a:lstStyle/>
          <a:p>
            <a:fld id="{5D6F865C-3A4E-F941-B01F-6E2910A91CD2}" type="slidenum">
              <a:rPr lang="en-US" smtClean="0"/>
              <a:pPr/>
              <a:t>6</a:t>
            </a:fld>
            <a:endParaRPr lang="en-US"/>
          </a:p>
        </p:txBody>
      </p:sp>
      <p:sp>
        <p:nvSpPr>
          <p:cNvPr id="3" name="Text Placeholder 2">
            <a:extLst>
              <a:ext uri="{FF2B5EF4-FFF2-40B4-BE49-F238E27FC236}">
                <a16:creationId xmlns:a16="http://schemas.microsoft.com/office/drawing/2014/main" id="{3A686BE7-75C7-AF2C-0ECC-AF5304647EC1}"/>
              </a:ext>
            </a:extLst>
          </p:cNvPr>
          <p:cNvSpPr>
            <a:spLocks noGrp="1"/>
          </p:cNvSpPr>
          <p:nvPr>
            <p:ph type="body" sz="quarter" idx="16"/>
          </p:nvPr>
        </p:nvSpPr>
        <p:spPr>
          <a:xfrm>
            <a:off x="2381250" y="2406309"/>
            <a:ext cx="3714750" cy="1660110"/>
          </a:xfrm>
        </p:spPr>
        <p:txBody>
          <a:bodyPr>
            <a:normAutofit/>
          </a:bodyPr>
          <a:lstStyle/>
          <a:p>
            <a:r>
              <a:rPr lang="en-US" dirty="0"/>
              <a:t>Do we have mechanisms or opportunities for our members to self-identify? How can we expand upon what’s already captured? </a:t>
            </a:r>
          </a:p>
        </p:txBody>
      </p:sp>
      <p:sp>
        <p:nvSpPr>
          <p:cNvPr id="4" name="Text Placeholder 3">
            <a:extLst>
              <a:ext uri="{FF2B5EF4-FFF2-40B4-BE49-F238E27FC236}">
                <a16:creationId xmlns:a16="http://schemas.microsoft.com/office/drawing/2014/main" id="{B4F58D37-3099-6140-8388-DFE403D41E1A}"/>
              </a:ext>
            </a:extLst>
          </p:cNvPr>
          <p:cNvSpPr>
            <a:spLocks noGrp="1"/>
          </p:cNvSpPr>
          <p:nvPr>
            <p:ph type="body" sz="quarter" idx="17"/>
          </p:nvPr>
        </p:nvSpPr>
        <p:spPr>
          <a:xfrm>
            <a:off x="2381250" y="4304004"/>
            <a:ext cx="3714750" cy="1660110"/>
          </a:xfrm>
        </p:spPr>
        <p:txBody>
          <a:bodyPr>
            <a:normAutofit/>
          </a:bodyPr>
          <a:lstStyle/>
          <a:p>
            <a:pPr lvl="0"/>
            <a:r>
              <a:rPr lang="en-US" dirty="0"/>
              <a:t>How can we ensure our ERG is inclusive to individuals across intersections of identity? </a:t>
            </a:r>
            <a:endParaRPr lang="en-US" noProof="0" dirty="0"/>
          </a:p>
        </p:txBody>
      </p:sp>
      <p:sp>
        <p:nvSpPr>
          <p:cNvPr id="5" name="Text Placeholder 4">
            <a:extLst>
              <a:ext uri="{FF2B5EF4-FFF2-40B4-BE49-F238E27FC236}">
                <a16:creationId xmlns:a16="http://schemas.microsoft.com/office/drawing/2014/main" id="{34E68E58-4C17-98B3-0D50-8D1C18BE6C95}"/>
              </a:ext>
            </a:extLst>
          </p:cNvPr>
          <p:cNvSpPr>
            <a:spLocks noGrp="1"/>
          </p:cNvSpPr>
          <p:nvPr>
            <p:ph type="body" sz="quarter" idx="18"/>
          </p:nvPr>
        </p:nvSpPr>
        <p:spPr>
          <a:xfrm>
            <a:off x="7884351" y="2392127"/>
            <a:ext cx="3714750" cy="1660110"/>
          </a:xfrm>
        </p:spPr>
        <p:txBody>
          <a:bodyPr/>
          <a:lstStyle/>
          <a:p>
            <a:r>
              <a:rPr lang="en-US" dirty="0"/>
              <a:t>What ways can we partner with other ERGs to collaborate and highlight the intersecting identities represented across our groups? </a:t>
            </a:r>
          </a:p>
        </p:txBody>
      </p:sp>
      <p:sp>
        <p:nvSpPr>
          <p:cNvPr id="6" name="Text Placeholder 5">
            <a:extLst>
              <a:ext uri="{FF2B5EF4-FFF2-40B4-BE49-F238E27FC236}">
                <a16:creationId xmlns:a16="http://schemas.microsoft.com/office/drawing/2014/main" id="{36E406F2-6E4B-2C9E-184C-904CA726A71E}"/>
              </a:ext>
            </a:extLst>
          </p:cNvPr>
          <p:cNvSpPr>
            <a:spLocks noGrp="1"/>
          </p:cNvSpPr>
          <p:nvPr>
            <p:ph type="body" sz="quarter" idx="19"/>
          </p:nvPr>
        </p:nvSpPr>
        <p:spPr>
          <a:xfrm>
            <a:off x="7884351" y="4496432"/>
            <a:ext cx="3930278" cy="1242007"/>
          </a:xfrm>
        </p:spPr>
        <p:txBody>
          <a:bodyPr>
            <a:normAutofit/>
          </a:bodyPr>
          <a:lstStyle/>
          <a:p>
            <a:r>
              <a:rPr lang="en-US" dirty="0"/>
              <a:t>What is one thing we can do as a group now to ensure we are considering intersectionality in our efforts?</a:t>
            </a:r>
          </a:p>
        </p:txBody>
      </p:sp>
      <p:sp>
        <p:nvSpPr>
          <p:cNvPr id="9" name="TextBox 8">
            <a:extLst>
              <a:ext uri="{FF2B5EF4-FFF2-40B4-BE49-F238E27FC236}">
                <a16:creationId xmlns:a16="http://schemas.microsoft.com/office/drawing/2014/main" id="{3D9914EC-9151-DB25-1D86-310EC8B52E0C}"/>
              </a:ext>
            </a:extLst>
          </p:cNvPr>
          <p:cNvSpPr txBox="1"/>
          <p:nvPr/>
        </p:nvSpPr>
        <p:spPr>
          <a:xfrm>
            <a:off x="1003469" y="2599152"/>
            <a:ext cx="1247362" cy="1242007"/>
          </a:xfrm>
          <a:prstGeom prst="rect">
            <a:avLst/>
          </a:prstGeom>
          <a:noFill/>
        </p:spPr>
        <p:txBody>
          <a:bodyPr wrap="none" rtlCol="0" anchor="ctr" anchorCtr="0">
            <a:noAutofit/>
          </a:bodyPr>
          <a:lstStyle/>
          <a:p>
            <a:pPr algn="ctr"/>
            <a:r>
              <a:rPr lang="en-US" sz="3600" b="1" dirty="0">
                <a:solidFill>
                  <a:schemeClr val="accent1"/>
                </a:solidFill>
              </a:rPr>
              <a:t>1</a:t>
            </a:r>
          </a:p>
        </p:txBody>
      </p:sp>
      <p:sp>
        <p:nvSpPr>
          <p:cNvPr id="10" name="TextBox 9">
            <a:extLst>
              <a:ext uri="{FF2B5EF4-FFF2-40B4-BE49-F238E27FC236}">
                <a16:creationId xmlns:a16="http://schemas.microsoft.com/office/drawing/2014/main" id="{912068C5-B981-E038-8FD8-15AFA04C4C6C}"/>
              </a:ext>
            </a:extLst>
          </p:cNvPr>
          <p:cNvSpPr txBox="1"/>
          <p:nvPr/>
        </p:nvSpPr>
        <p:spPr>
          <a:xfrm>
            <a:off x="1003469" y="4496432"/>
            <a:ext cx="1247362" cy="1242007"/>
          </a:xfrm>
          <a:prstGeom prst="rect">
            <a:avLst/>
          </a:prstGeom>
          <a:noFill/>
        </p:spPr>
        <p:txBody>
          <a:bodyPr wrap="none" rtlCol="0" anchor="ctr" anchorCtr="0">
            <a:noAutofit/>
          </a:bodyPr>
          <a:lstStyle/>
          <a:p>
            <a:pPr algn="ctr"/>
            <a:r>
              <a:rPr lang="en-US" sz="3600" b="1" dirty="0">
                <a:solidFill>
                  <a:schemeClr val="accent1"/>
                </a:solidFill>
              </a:rPr>
              <a:t>2</a:t>
            </a:r>
          </a:p>
        </p:txBody>
      </p:sp>
      <p:sp>
        <p:nvSpPr>
          <p:cNvPr id="11" name="TextBox 10">
            <a:extLst>
              <a:ext uri="{FF2B5EF4-FFF2-40B4-BE49-F238E27FC236}">
                <a16:creationId xmlns:a16="http://schemas.microsoft.com/office/drawing/2014/main" id="{F4B70662-9554-9B80-EB7C-AEA3C3DCB0AB}"/>
              </a:ext>
            </a:extLst>
          </p:cNvPr>
          <p:cNvSpPr txBox="1"/>
          <p:nvPr/>
        </p:nvSpPr>
        <p:spPr>
          <a:xfrm>
            <a:off x="6508578" y="2599153"/>
            <a:ext cx="1247362" cy="1242007"/>
          </a:xfrm>
          <a:prstGeom prst="rect">
            <a:avLst/>
          </a:prstGeom>
          <a:noFill/>
        </p:spPr>
        <p:txBody>
          <a:bodyPr wrap="none" rtlCol="0" anchor="ctr" anchorCtr="0">
            <a:noAutofit/>
          </a:bodyPr>
          <a:lstStyle/>
          <a:p>
            <a:pPr algn="ctr"/>
            <a:r>
              <a:rPr lang="en-US" sz="3600" b="1" dirty="0">
                <a:solidFill>
                  <a:schemeClr val="accent1"/>
                </a:solidFill>
              </a:rPr>
              <a:t>3</a:t>
            </a:r>
          </a:p>
        </p:txBody>
      </p:sp>
      <p:sp>
        <p:nvSpPr>
          <p:cNvPr id="12" name="TextBox 11">
            <a:extLst>
              <a:ext uri="{FF2B5EF4-FFF2-40B4-BE49-F238E27FC236}">
                <a16:creationId xmlns:a16="http://schemas.microsoft.com/office/drawing/2014/main" id="{F80867A7-4F96-146E-0242-2D7474F74B43}"/>
              </a:ext>
            </a:extLst>
          </p:cNvPr>
          <p:cNvSpPr txBox="1"/>
          <p:nvPr/>
        </p:nvSpPr>
        <p:spPr>
          <a:xfrm>
            <a:off x="6508578" y="4496432"/>
            <a:ext cx="1247362" cy="1242007"/>
          </a:xfrm>
          <a:prstGeom prst="rect">
            <a:avLst/>
          </a:prstGeom>
          <a:noFill/>
        </p:spPr>
        <p:txBody>
          <a:bodyPr wrap="none" rtlCol="0" anchor="ctr" anchorCtr="0">
            <a:noAutofit/>
          </a:bodyPr>
          <a:lstStyle/>
          <a:p>
            <a:pPr algn="ctr"/>
            <a:r>
              <a:rPr lang="en-US" sz="3600" b="1" dirty="0">
                <a:solidFill>
                  <a:schemeClr val="accent1"/>
                </a:solidFill>
              </a:rPr>
              <a:t>4</a:t>
            </a:r>
          </a:p>
        </p:txBody>
      </p:sp>
    </p:spTree>
    <p:extLst>
      <p:ext uri="{BB962C8B-B14F-4D97-AF65-F5344CB8AC3E}">
        <p14:creationId xmlns:p14="http://schemas.microsoft.com/office/powerpoint/2010/main" val="41617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3232C-B031-F13A-88A9-9A7187625C53}"/>
              </a:ext>
            </a:extLst>
          </p:cNvPr>
          <p:cNvSpPr>
            <a:spLocks noGrp="1"/>
          </p:cNvSpPr>
          <p:nvPr>
            <p:ph type="title"/>
          </p:nvPr>
        </p:nvSpPr>
        <p:spPr/>
        <p:txBody>
          <a:bodyPr/>
          <a:lstStyle/>
          <a:p>
            <a:pPr lvl="0"/>
            <a:r>
              <a:rPr lang="en-CA" noProof="0" dirty="0"/>
              <a:t>INTERESTED IN LEARNING ABOUT CATALYST’S WORKSHOPS?</a:t>
            </a:r>
            <a:endParaRPr lang="en-CA" dirty="0"/>
          </a:p>
        </p:txBody>
      </p:sp>
      <p:sp>
        <p:nvSpPr>
          <p:cNvPr id="4" name="Content Placeholder 3">
            <a:extLst>
              <a:ext uri="{FF2B5EF4-FFF2-40B4-BE49-F238E27FC236}">
                <a16:creationId xmlns:a16="http://schemas.microsoft.com/office/drawing/2014/main" id="{F8F39E5C-DE0E-08F4-EF67-C427B71F4126}"/>
              </a:ext>
            </a:extLst>
          </p:cNvPr>
          <p:cNvSpPr>
            <a:spLocks noGrp="1"/>
          </p:cNvSpPr>
          <p:nvPr>
            <p:ph idx="13"/>
          </p:nvPr>
        </p:nvSpPr>
        <p:spPr/>
        <p:txBody>
          <a:bodyPr vert="horz" lIns="91440" tIns="45720" rIns="91440" bIns="45720" rtlCol="0" anchor="t">
            <a:normAutofit/>
          </a:bodyPr>
          <a:lstStyle/>
          <a:p>
            <a:pPr marL="0" indent="0">
              <a:lnSpc>
                <a:spcPct val="120000"/>
              </a:lnSpc>
              <a:buNone/>
            </a:pPr>
            <a:r>
              <a:rPr lang="en-US" dirty="0"/>
              <a:t>Visit </a:t>
            </a:r>
            <a:r>
              <a:rPr lang="en-US" dirty="0">
                <a:hlinkClick r:id="rId2"/>
              </a:rPr>
              <a:t>our webpage</a:t>
            </a:r>
            <a:r>
              <a:rPr lang="en-US" dirty="0"/>
              <a:t>, reach out to your Relationship Manager, or contact us at </a:t>
            </a:r>
            <a:r>
              <a:rPr lang="en-CA" dirty="0">
                <a:hlinkClick r:id="rId3"/>
              </a:rPr>
              <a:t>info@catalyst.org</a:t>
            </a:r>
            <a:r>
              <a:rPr lang="en-CA" dirty="0"/>
              <a:t>.</a:t>
            </a:r>
            <a:endParaRPr lang="en-US" dirty="0">
              <a:cs typeface="Arial" panose="020B0604020202020204"/>
            </a:endParaRPr>
          </a:p>
          <a:p>
            <a:pPr marL="0" indent="0">
              <a:buNone/>
            </a:pPr>
            <a:endParaRPr lang="en-CA" dirty="0"/>
          </a:p>
          <a:p>
            <a:pPr marL="0" indent="0">
              <a:buNone/>
            </a:pPr>
            <a:r>
              <a:rPr lang="en-US" b="1" dirty="0"/>
              <a:t>Topics include:</a:t>
            </a:r>
          </a:p>
          <a:p>
            <a:r>
              <a:rPr lang="en-US" dirty="0"/>
              <a:t>Unconscious Bias to Inclusive Leadership</a:t>
            </a:r>
          </a:p>
          <a:p>
            <a:r>
              <a:rPr lang="en-US" dirty="0"/>
              <a:t>Inclusive Communication</a:t>
            </a:r>
          </a:p>
          <a:p>
            <a:r>
              <a:rPr lang="en-CA" dirty="0"/>
              <a:t>Empathy in the Workplace</a:t>
            </a:r>
          </a:p>
        </p:txBody>
      </p:sp>
      <p:sp>
        <p:nvSpPr>
          <p:cNvPr id="7" name="Slide Number Placeholder 6">
            <a:extLst>
              <a:ext uri="{FF2B5EF4-FFF2-40B4-BE49-F238E27FC236}">
                <a16:creationId xmlns:a16="http://schemas.microsoft.com/office/drawing/2014/main" id="{ED0CCCD5-F47C-F516-DAED-7EB94EF1EB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F865C-3A4E-F941-B01F-6E2910A91CD2}" type="slidenum">
              <a:rPr kumimoji="0" lang="en-US" sz="800" b="0" i="0" u="none" strike="noStrike" kern="1200" cap="none" spc="0" normalizeH="0" baseline="0" noProof="0" smtClean="0">
                <a:ln>
                  <a:noFill/>
                </a:ln>
                <a:solidFill>
                  <a:srgbClr val="484848">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484848">
                  <a:tint val="75000"/>
                </a:srgbClr>
              </a:solidFill>
              <a:effectLst/>
              <a:uLnTx/>
              <a:uFillTx/>
              <a:latin typeface="Arial" panose="020B0604020202020204"/>
              <a:ea typeface="+mn-ea"/>
              <a:cs typeface="+mn-cs"/>
            </a:endParaRPr>
          </a:p>
        </p:txBody>
      </p:sp>
      <p:pic>
        <p:nvPicPr>
          <p:cNvPr id="8" name="Picture Placeholder 4">
            <a:extLst>
              <a:ext uri="{FF2B5EF4-FFF2-40B4-BE49-F238E27FC236}">
                <a16:creationId xmlns:a16="http://schemas.microsoft.com/office/drawing/2014/main" id="{449CB07E-7998-BB89-2129-356ED5E69FDD}"/>
              </a:ext>
            </a:extLst>
          </p:cNvPr>
          <p:cNvPicPr>
            <a:picLocks noGrp="1" noChangeAspect="1"/>
          </p:cNvPicPr>
          <p:nvPr>
            <p:ph type="pic" idx="1"/>
          </p:nvPr>
        </p:nvPicPr>
        <p:blipFill rotWithShape="1">
          <a:blip r:embed="rId4"/>
          <a:srcRect l="18304" r="40322"/>
          <a:stretch/>
        </p:blipFill>
        <p:spPr>
          <a:xfrm>
            <a:off x="412604" y="0"/>
            <a:ext cx="4254742" cy="6857999"/>
          </a:xfrm>
        </p:spPr>
      </p:pic>
    </p:spTree>
    <p:extLst>
      <p:ext uri="{BB962C8B-B14F-4D97-AF65-F5344CB8AC3E}">
        <p14:creationId xmlns:p14="http://schemas.microsoft.com/office/powerpoint/2010/main" val="1435039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2B11A9-3A98-55C8-3D70-4F341AD001A8}"/>
              </a:ext>
            </a:extLst>
          </p:cNvPr>
          <p:cNvSpPr>
            <a:spLocks noGrp="1"/>
          </p:cNvSpPr>
          <p:nvPr>
            <p:ph type="title"/>
          </p:nvPr>
        </p:nvSpPr>
        <p:spPr/>
        <p:txBody>
          <a:bodyPr/>
          <a:lstStyle/>
          <a:p>
            <a:r>
              <a:rPr lang="en-US" dirty="0"/>
              <a:t>DISCLAIMER</a:t>
            </a:r>
          </a:p>
        </p:txBody>
      </p:sp>
      <p:sp>
        <p:nvSpPr>
          <p:cNvPr id="4" name="Content Placeholder 3">
            <a:extLst>
              <a:ext uri="{FF2B5EF4-FFF2-40B4-BE49-F238E27FC236}">
                <a16:creationId xmlns:a16="http://schemas.microsoft.com/office/drawing/2014/main" id="{973233D6-D3DB-9CE2-1592-AA3716A0AB48}"/>
              </a:ext>
            </a:extLst>
          </p:cNvPr>
          <p:cNvSpPr>
            <a:spLocks noGrp="1"/>
          </p:cNvSpPr>
          <p:nvPr>
            <p:ph idx="1"/>
          </p:nvPr>
        </p:nvSpPr>
        <p:spPr/>
        <p:txBody>
          <a:bodyPr>
            <a:normAutofit fontScale="70000" lnSpcReduction="20000"/>
          </a:bodyPr>
          <a:lstStyle/>
          <a:p>
            <a:pPr>
              <a:lnSpc>
                <a:spcPct val="110000"/>
              </a:lnSpc>
            </a:pPr>
            <a:r>
              <a:rPr lang="en-CA" dirty="0"/>
              <a:t>This presentation is owned by Catalyst Inc. and/or its affiliates (“Catalyst”) or licensors, as may be applicable, and is protected by intellectual property and/or proprietary rights laws. Catalyst or its licensors also own all rights in the names, trade names, logos, and designs appearing in the materials. You are authorized to view, download, and print this presentation for your own personal, non-commercial use. In addition, registered users from Supporter organizations may download and internally distribute this presentation for the Supporter organization’s internal non-commercial research and educational purposes with proper attribution, for so long as they remain a Supporter organization of Catalyst. “Supporters” means organizations listed on the Catalyst website Supporter page </a:t>
            </a:r>
            <a:r>
              <a:rPr lang="en-CA" dirty="0">
                <a:hlinkClick r:id="rId3"/>
              </a:rPr>
              <a:t>found here</a:t>
            </a:r>
            <a:r>
              <a:rPr lang="en-CA" dirty="0"/>
              <a:t>. You must maintain all copyright and other proprietary notices included in the presentation. Except for the foregoing, all rights are reserved to Catalyst, and you may not copy, modify, reproduce, create derivative works of, transmit, display, republish, store, distribute, abridge, or otherwise use this presentation or its contents in any other way without Catalyst’s prior permission. To request permission, please contact </a:t>
            </a:r>
            <a:r>
              <a:rPr lang="en-CA" dirty="0">
                <a:hlinkClick r:id="rId4"/>
              </a:rPr>
              <a:t>ltanenbaum@catalyst.org</a:t>
            </a:r>
            <a:r>
              <a:rPr lang="en-CA" dirty="0"/>
              <a:t>.</a:t>
            </a:r>
          </a:p>
          <a:p>
            <a:pPr>
              <a:lnSpc>
                <a:spcPct val="110000"/>
              </a:lnSpc>
            </a:pPr>
            <a:r>
              <a:rPr lang="en-CA" dirty="0"/>
              <a:t>Catalyst is providing the presentation on an “as is” basis and without warranties of any kind (express, implied, statutory or otherwise), including but not limited to warranties of merchantability, fitness for a particular purpose, title or non-infringement. Catalyst expressly disclaims any and all liabilities, claims, or remedies based on any legal theory arising in connection with this presentation.</a:t>
            </a:r>
            <a:endParaRPr lang="en-US" dirty="0"/>
          </a:p>
        </p:txBody>
      </p:sp>
      <p:sp>
        <p:nvSpPr>
          <p:cNvPr id="2" name="Slide Number Placeholder 1">
            <a:extLst>
              <a:ext uri="{FF2B5EF4-FFF2-40B4-BE49-F238E27FC236}">
                <a16:creationId xmlns:a16="http://schemas.microsoft.com/office/drawing/2014/main" id="{EAE268A5-5230-F94C-0E94-69E9BFEA7090}"/>
              </a:ext>
            </a:extLst>
          </p:cNvPr>
          <p:cNvSpPr>
            <a:spLocks noGrp="1"/>
          </p:cNvSpPr>
          <p:nvPr>
            <p:ph type="sldNum" sz="quarter" idx="12"/>
          </p:nvPr>
        </p:nvSpPr>
        <p:spPr/>
        <p:txBody>
          <a:bodyPr/>
          <a:lstStyle/>
          <a:p>
            <a:fld id="{5D6F865C-3A4E-F941-B01F-6E2910A91CD2}" type="slidenum">
              <a:rPr lang="en-US" smtClean="0"/>
              <a:pPr/>
              <a:t>8</a:t>
            </a:fld>
            <a:endParaRPr lang="en-US"/>
          </a:p>
        </p:txBody>
      </p:sp>
    </p:spTree>
    <p:extLst>
      <p:ext uri="{BB962C8B-B14F-4D97-AF65-F5344CB8AC3E}">
        <p14:creationId xmlns:p14="http://schemas.microsoft.com/office/powerpoint/2010/main" val="1362717197"/>
      </p:ext>
    </p:extLst>
  </p:cSld>
  <p:clrMapOvr>
    <a:masterClrMapping/>
  </p:clrMapOvr>
</p:sld>
</file>

<file path=ppt/theme/theme1.xml><?xml version="1.0" encoding="utf-8"?>
<a:theme xmlns:a="http://schemas.openxmlformats.org/drawingml/2006/main" name="Catalyst Generic Theme">
  <a:themeElements>
    <a:clrScheme name="Catalyst Generic">
      <a:dk1>
        <a:srgbClr val="484848"/>
      </a:dk1>
      <a:lt1>
        <a:srgbClr val="FFFFFF"/>
      </a:lt1>
      <a:dk2>
        <a:srgbClr val="002C90"/>
      </a:dk2>
      <a:lt2>
        <a:srgbClr val="EEEEEE"/>
      </a:lt2>
      <a:accent1>
        <a:srgbClr val="0C2AFA"/>
      </a:accent1>
      <a:accent2>
        <a:srgbClr val="ED070B"/>
      </a:accent2>
      <a:accent3>
        <a:srgbClr val="FC9191"/>
      </a:accent3>
      <a:accent4>
        <a:srgbClr val="AAB5FD"/>
      </a:accent4>
      <a:accent5>
        <a:srgbClr val="002C90"/>
      </a:accent5>
      <a:accent6>
        <a:srgbClr val="AB063C"/>
      </a:accent6>
      <a:hlink>
        <a:srgbClr val="ED070B"/>
      </a:hlink>
      <a:folHlink>
        <a:srgbClr val="AB06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5CD45FE-F0F8-2C46-B1F7-88E071DC5245}" vid="{0AFDDA26-3579-EC49-AB57-FA1FB94612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B31D2C48995A4FA2D8C76351D31F63" ma:contentTypeVersion="16" ma:contentTypeDescription="Create a new document." ma:contentTypeScope="" ma:versionID="a0ea40145046128c81e48f663540c3da">
  <xsd:schema xmlns:xsd="http://www.w3.org/2001/XMLSchema" xmlns:xs="http://www.w3.org/2001/XMLSchema" xmlns:p="http://schemas.microsoft.com/office/2006/metadata/properties" xmlns:ns2="a743b1b7-fc1a-4185-b2aa-026a33ec79d2" xmlns:ns3="a5f0fce8-4e47-43fb-8d3b-67b435475203" targetNamespace="http://schemas.microsoft.com/office/2006/metadata/properties" ma:root="true" ma:fieldsID="3d79bd2b80bf6f8e5c829facf424e835" ns2:_="" ns3:_="">
    <xsd:import namespace="a743b1b7-fc1a-4185-b2aa-026a33ec79d2"/>
    <xsd:import namespace="a5f0fce8-4e47-43fb-8d3b-67b4354752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3b1b7-fc1a-4185-b2aa-026a33ec7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113da54-5074-4012-a566-e1512176da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5f0fce8-4e47-43fb-8d3b-67b43547520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b7db484-6cce-414e-992f-f0e217c15f1b}" ma:internalName="TaxCatchAll" ma:showField="CatchAllData" ma:web="a5f0fce8-4e47-43fb-8d3b-67b435475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5f0fce8-4e47-43fb-8d3b-67b435475203" xsi:nil="true"/>
    <lcf76f155ced4ddcb4097134ff3c332f xmlns="a743b1b7-fc1a-4185-b2aa-026a33ec79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521DCF-43F2-454D-87C5-91DD1028F7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3b1b7-fc1a-4185-b2aa-026a33ec79d2"/>
    <ds:schemaRef ds:uri="a5f0fce8-4e47-43fb-8d3b-67b435475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762BF1-085A-4D1D-975C-61F2CCE33B94}">
  <ds:schemaRefs>
    <ds:schemaRef ds:uri="http://purl.org/dc/dcmitype/"/>
    <ds:schemaRef ds:uri="http://schemas.microsoft.com/office/2006/metadata/properties"/>
    <ds:schemaRef ds:uri="http://schemas.microsoft.com/office/2006/documentManagement/types"/>
    <ds:schemaRef ds:uri="http://purl.org/dc/elements/1.1/"/>
    <ds:schemaRef ds:uri="a5f0fce8-4e47-43fb-8d3b-67b435475203"/>
    <ds:schemaRef ds:uri="http://www.w3.org/XML/1998/namespace"/>
    <ds:schemaRef ds:uri="http://purl.org/dc/terms/"/>
    <ds:schemaRef ds:uri="http://schemas.openxmlformats.org/package/2006/metadata/core-properties"/>
    <ds:schemaRef ds:uri="http://schemas.microsoft.com/office/infopath/2007/PartnerControls"/>
    <ds:schemaRef ds:uri="a743b1b7-fc1a-4185-b2aa-026a33ec79d2"/>
  </ds:schemaRefs>
</ds:datastoreItem>
</file>

<file path=customXml/itemProps3.xml><?xml version="1.0" encoding="utf-8"?>
<ds:datastoreItem xmlns:ds="http://schemas.openxmlformats.org/officeDocument/2006/customXml" ds:itemID="{C5A4174C-D834-4E0B-BBF2-41BFC2A26B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Generic PPT Template</Template>
  <TotalTime>541</TotalTime>
  <Words>1385</Words>
  <Application>Microsoft Office PowerPoint</Application>
  <PresentationFormat>Widescreen</PresentationFormat>
  <Paragraphs>77</Paragraphs>
  <Slides>8</Slides>
  <Notes>5</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Catalyst Generic Theme</vt:lpstr>
      <vt:lpstr>GUIDE</vt:lpstr>
      <vt:lpstr>INTERSECTIONALITY</vt:lpstr>
      <vt:lpstr>WHAT IS INTERSECTIONALITY?</vt:lpstr>
      <vt:lpstr>THE IMPORTANCE OF INTERSECTIONALITY</vt:lpstr>
      <vt:lpstr>HOW TO  ADOPT AN INTERSECTIONAL APPROACH</vt:lpstr>
      <vt:lpstr>DISCUSSION QUESTIONS</vt:lpstr>
      <vt:lpstr>INTERESTED IN LEARNING ABOUT CATALYST’S WORKSHOPS?</vt:lpstr>
      <vt:lpstr>DISCLAIMER</vt:lpstr>
    </vt:vector>
  </TitlesOfParts>
  <Company>Catalyst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c:title>
  <dc:creator>Joanna Harper</dc:creator>
  <cp:lastModifiedBy>Gino Navarro</cp:lastModifiedBy>
  <cp:revision>64</cp:revision>
  <dcterms:created xsi:type="dcterms:W3CDTF">2023-02-01T01:46:46Z</dcterms:created>
  <dcterms:modified xsi:type="dcterms:W3CDTF">2023-05-01T14:21:42Z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0x01010045B31D2C48995A4FA2D8C76351D31F63</vt:lpwstr>
  </property>
  <property fmtid="{D5CDD505-2E9C-101B-9397-08002B2CF9AE}" pid="3" name="MediaServiceImageTags">
    <vt:lpwstr/>
  </property>
</Properties>
</file>